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25" r:id="rId2"/>
  </p:sldMasterIdLst>
  <p:notesMasterIdLst>
    <p:notesMasterId r:id="rId7"/>
  </p:notesMasterIdLst>
  <p:sldIdLst>
    <p:sldId id="2147482634" r:id="rId3"/>
    <p:sldId id="2147482645" r:id="rId4"/>
    <p:sldId id="2147482648" r:id="rId5"/>
    <p:sldId id="214748264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E1C"/>
    <a:srgbClr val="FCF1EE"/>
    <a:srgbClr val="666666"/>
    <a:srgbClr val="91949F"/>
    <a:srgbClr val="C0C2C8"/>
    <a:srgbClr val="F03A17"/>
    <a:srgbClr val="DA5527"/>
    <a:srgbClr val="E9997D"/>
    <a:srgbClr val="EE9889"/>
    <a:srgbClr val="DA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F7E3C-D417-469D-BFA1-2194C8590A45}" v="100" dt="2025-07-02T13:32:58.109"/>
    <p1510:client id="{54C57BAA-5A18-47AC-9E93-01F946126961}" v="9" dt="2025-07-02T10:12:49.252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pesh Solanki" userId="498f2d19-2603-4170-a1cb-b12dc392870d" providerId="ADAL" clId="{24DF7E3C-D417-469D-BFA1-2194C8590A45}"/>
    <pc:docChg chg="undo custSel addSld delSld modSld sldOrd">
      <pc:chgData name="Dipesh Solanki" userId="498f2d19-2603-4170-a1cb-b12dc392870d" providerId="ADAL" clId="{24DF7E3C-D417-469D-BFA1-2194C8590A45}" dt="2025-07-02T13:32:58.109" v="178"/>
      <pc:docMkLst>
        <pc:docMk/>
      </pc:docMkLst>
      <pc:sldChg chg="addSp modSp mod">
        <pc:chgData name="Dipesh Solanki" userId="498f2d19-2603-4170-a1cb-b12dc392870d" providerId="ADAL" clId="{24DF7E3C-D417-469D-BFA1-2194C8590A45}" dt="2025-06-30T13:30:47.648" v="9" actId="1076"/>
        <pc:sldMkLst>
          <pc:docMk/>
          <pc:sldMk cId="1706617270" sldId="2147482634"/>
        </pc:sldMkLst>
        <pc:spChg chg="add mod">
          <ac:chgData name="Dipesh Solanki" userId="498f2d19-2603-4170-a1cb-b12dc392870d" providerId="ADAL" clId="{24DF7E3C-D417-469D-BFA1-2194C8590A45}" dt="2025-06-30T13:30:41.556" v="7"/>
          <ac:spMkLst>
            <pc:docMk/>
            <pc:sldMk cId="1706617270" sldId="2147482634"/>
            <ac:spMk id="2" creationId="{6FCBA8FD-8BB8-0487-933A-059628BB8CD0}"/>
          </ac:spMkLst>
        </pc:spChg>
      </pc:sldChg>
      <pc:sldChg chg="ord">
        <pc:chgData name="Dipesh Solanki" userId="498f2d19-2603-4170-a1cb-b12dc392870d" providerId="ADAL" clId="{24DF7E3C-D417-469D-BFA1-2194C8590A45}" dt="2025-07-01T11:26:44.240" v="15"/>
        <pc:sldMkLst>
          <pc:docMk/>
          <pc:sldMk cId="1271572870" sldId="2147482643"/>
        </pc:sldMkLst>
      </pc:sldChg>
      <pc:sldChg chg="modSp mod">
        <pc:chgData name="Dipesh Solanki" userId="498f2d19-2603-4170-a1cb-b12dc392870d" providerId="ADAL" clId="{24DF7E3C-D417-469D-BFA1-2194C8590A45}" dt="2025-06-30T13:22:56.112" v="1" actId="113"/>
        <pc:sldMkLst>
          <pc:docMk/>
          <pc:sldMk cId="4012810853" sldId="2147482644"/>
        </pc:sldMkLst>
      </pc:sldChg>
      <pc:sldChg chg="addSp delSp modSp add mod">
        <pc:chgData name="Dipesh Solanki" userId="498f2d19-2603-4170-a1cb-b12dc392870d" providerId="ADAL" clId="{24DF7E3C-D417-469D-BFA1-2194C8590A45}" dt="2025-07-02T13:32:58.109" v="178"/>
        <pc:sldMkLst>
          <pc:docMk/>
          <pc:sldMk cId="1036217758" sldId="2147482645"/>
        </pc:sldMkLst>
        <pc:spChg chg="mod topLvl">
          <ac:chgData name="Dipesh Solanki" userId="498f2d19-2603-4170-a1cb-b12dc392870d" providerId="ADAL" clId="{24DF7E3C-D417-469D-BFA1-2194C8590A45}" dt="2025-07-02T12:03:31.523" v="171" actId="1076"/>
          <ac:spMkLst>
            <pc:docMk/>
            <pc:sldMk cId="1036217758" sldId="2147482645"/>
            <ac:spMk id="6" creationId="{76FEA939-8786-32F5-2106-F433314981D7}"/>
          </ac:spMkLst>
        </pc:spChg>
        <pc:spChg chg="mod topLvl">
          <ac:chgData name="Dipesh Solanki" userId="498f2d19-2603-4170-a1cb-b12dc392870d" providerId="ADAL" clId="{24DF7E3C-D417-469D-BFA1-2194C8590A45}" dt="2025-07-02T13:02:11.567" v="177" actId="14100"/>
          <ac:spMkLst>
            <pc:docMk/>
            <pc:sldMk cId="1036217758" sldId="2147482645"/>
            <ac:spMk id="24" creationId="{677A4CE6-29DD-9A04-F567-3C53615E7710}"/>
          </ac:spMkLst>
        </pc:spChg>
        <pc:spChg chg="mod topLvl">
          <ac:chgData name="Dipesh Solanki" userId="498f2d19-2603-4170-a1cb-b12dc392870d" providerId="ADAL" clId="{24DF7E3C-D417-469D-BFA1-2194C8590A45}" dt="2025-07-02T12:03:11.315" v="167" actId="20577"/>
          <ac:spMkLst>
            <pc:docMk/>
            <pc:sldMk cId="1036217758" sldId="2147482645"/>
            <ac:spMk id="33" creationId="{D1C3EA4C-61DC-25FA-25D9-E2D8A4C47EAC}"/>
          </ac:spMkLst>
        </pc:spChg>
        <pc:spChg chg="mod topLvl">
          <ac:chgData name="Dipesh Solanki" userId="498f2d19-2603-4170-a1cb-b12dc392870d" providerId="ADAL" clId="{24DF7E3C-D417-469D-BFA1-2194C8590A45}" dt="2025-07-02T12:03:52.854" v="175" actId="14100"/>
          <ac:spMkLst>
            <pc:docMk/>
            <pc:sldMk cId="1036217758" sldId="2147482645"/>
            <ac:spMk id="35" creationId="{957B458A-AEC8-6D28-B875-ACA3491B4968}"/>
          </ac:spMkLst>
        </pc:spChg>
        <pc:spChg chg="mod">
          <ac:chgData name="Dipesh Solanki" userId="498f2d19-2603-4170-a1cb-b12dc392870d" providerId="ADAL" clId="{24DF7E3C-D417-469D-BFA1-2194C8590A45}" dt="2025-06-30T13:23:01.717" v="3" actId="113"/>
          <ac:spMkLst>
            <pc:docMk/>
            <pc:sldMk cId="1036217758" sldId="2147482645"/>
            <ac:spMk id="47" creationId="{BB204EC0-F965-830C-3C6C-F6821508849F}"/>
          </ac:spMkLst>
        </pc:spChg>
        <pc:spChg chg="mod">
          <ac:chgData name="Dipesh Solanki" userId="498f2d19-2603-4170-a1cb-b12dc392870d" providerId="ADAL" clId="{24DF7E3C-D417-469D-BFA1-2194C8590A45}" dt="2025-07-02T13:32:58.109" v="178"/>
          <ac:spMkLst>
            <pc:docMk/>
            <pc:sldMk cId="1036217758" sldId="2147482645"/>
            <ac:spMk id="102" creationId="{DCAA9C09-C34D-D3C8-AFD8-B10A6F67F34D}"/>
          </ac:spMkLst>
        </pc:spChg>
        <pc:grpChg chg="add del mod">
          <ac:chgData name="Dipesh Solanki" userId="498f2d19-2603-4170-a1cb-b12dc392870d" providerId="ADAL" clId="{24DF7E3C-D417-469D-BFA1-2194C8590A45}" dt="2025-07-02T11:39:08.235" v="150" actId="1076"/>
          <ac:grpSpMkLst>
            <pc:docMk/>
            <pc:sldMk cId="1036217758" sldId="2147482645"/>
            <ac:grpSpMk id="8" creationId="{05CC7FFB-0E51-ADFF-028C-477F5F54B0CE}"/>
          </ac:grpSpMkLst>
        </pc:grpChg>
        <pc:grpChg chg="add mod">
          <ac:chgData name="Dipesh Solanki" userId="498f2d19-2603-4170-a1cb-b12dc392870d" providerId="ADAL" clId="{24DF7E3C-D417-469D-BFA1-2194C8590A45}" dt="2025-07-02T11:39:16.062" v="151" actId="1076"/>
          <ac:grpSpMkLst>
            <pc:docMk/>
            <pc:sldMk cId="1036217758" sldId="2147482645"/>
            <ac:grpSpMk id="9" creationId="{834123C6-1CCB-1C70-6DE1-5E1E0928FAF9}"/>
          </ac:grpSpMkLst>
        </pc:grpChg>
        <pc:grpChg chg="del mod">
          <ac:chgData name="Dipesh Solanki" userId="498f2d19-2603-4170-a1cb-b12dc392870d" providerId="ADAL" clId="{24DF7E3C-D417-469D-BFA1-2194C8590A45}" dt="2025-07-02T11:37:52.388" v="141" actId="165"/>
          <ac:grpSpMkLst>
            <pc:docMk/>
            <pc:sldMk cId="1036217758" sldId="2147482645"/>
            <ac:grpSpMk id="31" creationId="{370569A8-571D-1B9F-CBC6-81BE8A93690C}"/>
          </ac:grpSpMkLst>
        </pc:grpChg>
        <pc:grpChg chg="del mod topLvl">
          <ac:chgData name="Dipesh Solanki" userId="498f2d19-2603-4170-a1cb-b12dc392870d" providerId="ADAL" clId="{24DF7E3C-D417-469D-BFA1-2194C8590A45}" dt="2025-07-02T11:38:18.201" v="144" actId="165"/>
          <ac:grpSpMkLst>
            <pc:docMk/>
            <pc:sldMk cId="1036217758" sldId="2147482645"/>
            <ac:grpSpMk id="32" creationId="{C29F0672-B26F-32F7-582A-005B1EC0C172}"/>
          </ac:grpSpMkLst>
        </pc:grpChg>
        <pc:grpChg chg="del mod">
          <ac:chgData name="Dipesh Solanki" userId="498f2d19-2603-4170-a1cb-b12dc392870d" providerId="ADAL" clId="{24DF7E3C-D417-469D-BFA1-2194C8590A45}" dt="2025-07-02T11:38:11.062" v="143" actId="165"/>
          <ac:grpSpMkLst>
            <pc:docMk/>
            <pc:sldMk cId="1036217758" sldId="2147482645"/>
            <ac:grpSpMk id="44" creationId="{8554F79D-BE03-43F3-843B-0F4C40729A43}"/>
          </ac:grpSpMkLst>
        </pc:grpChg>
        <pc:picChg chg="mod topLvl">
          <ac:chgData name="Dipesh Solanki" userId="498f2d19-2603-4170-a1cb-b12dc392870d" providerId="ADAL" clId="{24DF7E3C-D417-469D-BFA1-2194C8590A45}" dt="2025-07-02T12:03:37.114" v="172" actId="1076"/>
          <ac:picMkLst>
            <pc:docMk/>
            <pc:sldMk cId="1036217758" sldId="2147482645"/>
            <ac:picMk id="30" creationId="{29B4788C-91CF-6D99-9618-F5F9FD68CB91}"/>
          </ac:picMkLst>
        </pc:picChg>
        <pc:picChg chg="mod topLvl">
          <ac:chgData name="Dipesh Solanki" userId="498f2d19-2603-4170-a1cb-b12dc392870d" providerId="ADAL" clId="{24DF7E3C-D417-469D-BFA1-2194C8590A45}" dt="2025-07-02T12:03:19.958" v="168" actId="1076"/>
          <ac:picMkLst>
            <pc:docMk/>
            <pc:sldMk cId="1036217758" sldId="2147482645"/>
            <ac:picMk id="43" creationId="{16D878C0-24A0-3DF5-E858-DFD865A1BE1F}"/>
          </ac:picMkLst>
        </pc:picChg>
      </pc:sldChg>
      <pc:sldChg chg="addSp modSp add mod">
        <pc:chgData name="Dipesh Solanki" userId="498f2d19-2603-4170-a1cb-b12dc392870d" providerId="ADAL" clId="{24DF7E3C-D417-469D-BFA1-2194C8590A45}" dt="2025-07-01T11:19:12.031" v="10"/>
        <pc:sldMkLst>
          <pc:docMk/>
          <pc:sldMk cId="1522778169" sldId="2147482646"/>
        </pc:sldMkLst>
        <pc:picChg chg="add mod">
          <ac:chgData name="Dipesh Solanki" userId="498f2d19-2603-4170-a1cb-b12dc392870d" providerId="ADAL" clId="{24DF7E3C-D417-469D-BFA1-2194C8590A45}" dt="2025-07-01T11:19:12.031" v="10"/>
          <ac:picMkLst>
            <pc:docMk/>
            <pc:sldMk cId="1522778169" sldId="2147482646"/>
            <ac:picMk id="9" creationId="{52EF049D-ED71-8A86-6D14-13B7E753DCA2}"/>
          </ac:picMkLst>
        </pc:picChg>
      </pc:sldChg>
      <pc:sldChg chg="modSp add del">
        <pc:chgData name="Dipesh Solanki" userId="498f2d19-2603-4170-a1cb-b12dc392870d" providerId="ADAL" clId="{24DF7E3C-D417-469D-BFA1-2194C8590A45}" dt="2025-07-01T11:26:37.486" v="13"/>
        <pc:sldMkLst>
          <pc:docMk/>
          <pc:sldMk cId="879481325" sldId="2147482647"/>
        </pc:sldMkLst>
        <pc:spChg chg="mod">
          <ac:chgData name="Dipesh Solanki" userId="498f2d19-2603-4170-a1cb-b12dc392870d" providerId="ADAL" clId="{24DF7E3C-D417-469D-BFA1-2194C8590A45}" dt="2025-07-01T11:26:37.486" v="13"/>
          <ac:spMkLst>
            <pc:docMk/>
            <pc:sldMk cId="879481325" sldId="2147482647"/>
            <ac:spMk id="2" creationId="{F5E73084-4A5D-1BFF-4AF5-AE9023C20FD7}"/>
          </ac:spMkLst>
        </pc:spChg>
        <pc:spChg chg="mod">
          <ac:chgData name="Dipesh Solanki" userId="498f2d19-2603-4170-a1cb-b12dc392870d" providerId="ADAL" clId="{24DF7E3C-D417-469D-BFA1-2194C8590A45}" dt="2025-07-01T11:26:37.486" v="13"/>
          <ac:spMkLst>
            <pc:docMk/>
            <pc:sldMk cId="879481325" sldId="2147482647"/>
            <ac:spMk id="5" creationId="{0B147525-7A34-53A4-5C3A-5E1E95B6E113}"/>
          </ac:spMkLst>
        </pc:spChg>
      </pc:sldChg>
    </pc:docChg>
  </pc:docChgLst>
  <pc:docChgLst>
    <pc:chgData name="Aseem Chandwani" userId="c661d3f1-f988-41a4-bd00-b0e3f3ca938f" providerId="ADAL" clId="{B29479E0-5781-48BC-B3EA-D1BF508A9F5F}"/>
    <pc:docChg chg="undo custSel addSld delSld modSld sldOrd delMainMaster">
      <pc:chgData name="Aseem Chandwani" userId="c661d3f1-f988-41a4-bd00-b0e3f3ca938f" providerId="ADAL" clId="{B29479E0-5781-48BC-B3EA-D1BF508A9F5F}" dt="2025-06-24T12:37:46.010" v="85"/>
      <pc:docMkLst>
        <pc:docMk/>
      </pc:docMkLst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946255013" sldId="256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7270542" sldId="257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823880364" sldId="258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647650617" sldId="259"/>
        </pc:sldMkLst>
      </pc:sldChg>
      <pc:sldChg chg="modSp del mod">
        <pc:chgData name="Aseem Chandwani" userId="c661d3f1-f988-41a4-bd00-b0e3f3ca938f" providerId="ADAL" clId="{B29479E0-5781-48BC-B3EA-D1BF508A9F5F}" dt="2025-06-24T12:33:51.822" v="24" actId="47"/>
        <pc:sldMkLst>
          <pc:docMk/>
          <pc:sldMk cId="1999351818" sldId="260"/>
        </pc:sldMkLst>
      </pc:sldChg>
      <pc:sldChg chg="modSp mod">
        <pc:chgData name="Aseem Chandwani" userId="c661d3f1-f988-41a4-bd00-b0e3f3ca938f" providerId="ADAL" clId="{B29479E0-5781-48BC-B3EA-D1BF508A9F5F}" dt="2025-06-24T12:31:32.585" v="10" actId="20577"/>
        <pc:sldMkLst>
          <pc:docMk/>
          <pc:sldMk cId="2414930227" sldId="261"/>
        </pc:sldMkLst>
      </pc:sldChg>
      <pc:sldChg chg="modSp mod">
        <pc:chgData name="Aseem Chandwani" userId="c661d3f1-f988-41a4-bd00-b0e3f3ca938f" providerId="ADAL" clId="{B29479E0-5781-48BC-B3EA-D1BF508A9F5F}" dt="2025-06-24T12:34:26.701" v="26" actId="20577"/>
        <pc:sldMkLst>
          <pc:docMk/>
          <pc:sldMk cId="3903949237" sldId="263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922180071" sldId="264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997833427" sldId="265"/>
        </pc:sldMkLst>
      </pc:sldChg>
      <pc:sldChg chg="modSp del">
        <pc:chgData name="Aseem Chandwani" userId="c661d3f1-f988-41a4-bd00-b0e3f3ca938f" providerId="ADAL" clId="{B29479E0-5781-48BC-B3EA-D1BF508A9F5F}" dt="2025-06-24T12:34:40.837" v="29" actId="47"/>
        <pc:sldMkLst>
          <pc:docMk/>
          <pc:sldMk cId="3515486636" sldId="266"/>
        </pc:sldMkLst>
      </pc:sldChg>
      <pc:sldChg chg="modSp del mod">
        <pc:chgData name="Aseem Chandwani" userId="c661d3f1-f988-41a4-bd00-b0e3f3ca938f" providerId="ADAL" clId="{B29479E0-5781-48BC-B3EA-D1BF508A9F5F}" dt="2025-06-24T12:34:06.254" v="25" actId="47"/>
        <pc:sldMkLst>
          <pc:docMk/>
          <pc:sldMk cId="1203535940" sldId="267"/>
        </pc:sldMkLst>
      </pc:sldChg>
      <pc:sldChg chg="del">
        <pc:chgData name="Aseem Chandwani" userId="c661d3f1-f988-41a4-bd00-b0e3f3ca938f" providerId="ADAL" clId="{B29479E0-5781-48BC-B3EA-D1BF508A9F5F}" dt="2025-06-24T12:34:41.898" v="30" actId="47"/>
        <pc:sldMkLst>
          <pc:docMk/>
          <pc:sldMk cId="3311980293" sldId="268"/>
        </pc:sldMkLst>
      </pc:sldChg>
      <pc:sldChg chg="modSp del">
        <pc:chgData name="Aseem Chandwani" userId="c661d3f1-f988-41a4-bd00-b0e3f3ca938f" providerId="ADAL" clId="{B29479E0-5781-48BC-B3EA-D1BF508A9F5F}" dt="2025-06-24T12:34:43.119" v="31" actId="47"/>
        <pc:sldMkLst>
          <pc:docMk/>
          <pc:sldMk cId="3073252442" sldId="269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957242414" sldId="270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724558569" sldId="271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709083236" sldId="272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931955097" sldId="273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431996797" sldId="274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418715869" sldId="275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510830734" sldId="276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204876717" sldId="277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65939011" sldId="278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4235891241" sldId="279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0" sldId="280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369749383" sldId="281"/>
        </pc:sldMkLst>
      </pc:sldChg>
      <pc:sldChg chg="modSp del">
        <pc:chgData name="Aseem Chandwani" userId="c661d3f1-f988-41a4-bd00-b0e3f3ca938f" providerId="ADAL" clId="{B29479E0-5781-48BC-B3EA-D1BF508A9F5F}" dt="2025-06-24T12:35:37.632" v="39" actId="47"/>
        <pc:sldMkLst>
          <pc:docMk/>
          <pc:sldMk cId="4126880201" sldId="282"/>
        </pc:sldMkLst>
      </pc:sldChg>
      <pc:sldChg chg="modSp del">
        <pc:chgData name="Aseem Chandwani" userId="c661d3f1-f988-41a4-bd00-b0e3f3ca938f" providerId="ADAL" clId="{B29479E0-5781-48BC-B3EA-D1BF508A9F5F}" dt="2025-06-24T12:35:17.170" v="34" actId="47"/>
        <pc:sldMkLst>
          <pc:docMk/>
          <pc:sldMk cId="2869463533" sldId="283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453458299" sldId="284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446853087" sldId="285"/>
        </pc:sldMkLst>
      </pc:sldChg>
      <pc:sldChg chg="del">
        <pc:chgData name="Aseem Chandwani" userId="c661d3f1-f988-41a4-bd00-b0e3f3ca938f" providerId="ADAL" clId="{B29479E0-5781-48BC-B3EA-D1BF508A9F5F}" dt="2025-06-24T12:32:22.236" v="17" actId="47"/>
        <pc:sldMkLst>
          <pc:docMk/>
          <pc:sldMk cId="1147681770" sldId="286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682580564" sldId="287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397349171" sldId="288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981151442" sldId="289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253848036" sldId="290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070546382" sldId="291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310026354" sldId="292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741041712" sldId="293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442069258" sldId="294"/>
        </pc:sldMkLst>
      </pc:sldChg>
      <pc:sldChg chg="del">
        <pc:chgData name="Aseem Chandwani" userId="c661d3f1-f988-41a4-bd00-b0e3f3ca938f" providerId="ADAL" clId="{B29479E0-5781-48BC-B3EA-D1BF508A9F5F}" dt="2025-06-24T12:32:22.236" v="17" actId="47"/>
        <pc:sldMkLst>
          <pc:docMk/>
          <pc:sldMk cId="2469367172" sldId="295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001703100" sldId="296"/>
        </pc:sldMkLst>
      </pc:sldChg>
      <pc:sldChg chg="modSp del">
        <pc:chgData name="Aseem Chandwani" userId="c661d3f1-f988-41a4-bd00-b0e3f3ca938f" providerId="ADAL" clId="{B29479E0-5781-48BC-B3EA-D1BF508A9F5F}" dt="2025-06-24T12:35:05.442" v="33" actId="47"/>
        <pc:sldMkLst>
          <pc:docMk/>
          <pc:sldMk cId="2312028725" sldId="297"/>
        </pc:sldMkLst>
      </pc:sldChg>
      <pc:sldChg chg="del">
        <pc:chgData name="Aseem Chandwani" userId="c661d3f1-f988-41a4-bd00-b0e3f3ca938f" providerId="ADAL" clId="{B29479E0-5781-48BC-B3EA-D1BF508A9F5F}" dt="2025-06-24T12:32:22.236" v="17" actId="47"/>
        <pc:sldMkLst>
          <pc:docMk/>
          <pc:sldMk cId="4140613148" sldId="298"/>
        </pc:sldMkLst>
      </pc:sldChg>
      <pc:sldChg chg="delSp modSp mod">
        <pc:chgData name="Aseem Chandwani" userId="c661d3f1-f988-41a4-bd00-b0e3f3ca938f" providerId="ADAL" clId="{B29479E0-5781-48BC-B3EA-D1BF508A9F5F}" dt="2025-06-24T12:35:23.233" v="36" actId="478"/>
        <pc:sldMkLst>
          <pc:docMk/>
          <pc:sldMk cId="2124888027" sldId="299"/>
        </pc:sldMkLst>
      </pc:sldChg>
      <pc:sldChg chg="modSp del">
        <pc:chgData name="Aseem Chandwani" userId="c661d3f1-f988-41a4-bd00-b0e3f3ca938f" providerId="ADAL" clId="{B29479E0-5781-48BC-B3EA-D1BF508A9F5F}" dt="2025-06-24T12:35:27.867" v="37" actId="47"/>
        <pc:sldMkLst>
          <pc:docMk/>
          <pc:sldMk cId="3154690850" sldId="300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579427942" sldId="301"/>
        </pc:sldMkLst>
      </pc:sldChg>
      <pc:sldChg chg="del">
        <pc:chgData name="Aseem Chandwani" userId="c661d3f1-f988-41a4-bd00-b0e3f3ca938f" providerId="ADAL" clId="{B29479E0-5781-48BC-B3EA-D1BF508A9F5F}" dt="2025-06-24T12:32:17.792" v="16" actId="47"/>
        <pc:sldMkLst>
          <pc:docMk/>
          <pc:sldMk cId="3201095999" sldId="302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721714717" sldId="316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895033049" sldId="2147328636"/>
        </pc:sldMkLst>
      </pc:sldChg>
      <pc:sldChg chg="modSp">
        <pc:chgData name="Aseem Chandwani" userId="c661d3f1-f988-41a4-bd00-b0e3f3ca938f" providerId="ADAL" clId="{B29479E0-5781-48BC-B3EA-D1BF508A9F5F}" dt="2025-06-24T12:31:26.224" v="9"/>
        <pc:sldMkLst>
          <pc:docMk/>
          <pc:sldMk cId="4270658971" sldId="2147328637"/>
        </pc:sldMkLst>
      </pc:sldChg>
      <pc:sldChg chg="delSp mod">
        <pc:chgData name="Aseem Chandwani" userId="c661d3f1-f988-41a4-bd00-b0e3f3ca938f" providerId="ADAL" clId="{B29479E0-5781-48BC-B3EA-D1BF508A9F5F}" dt="2025-06-24T12:37:41.662" v="83" actId="478"/>
        <pc:sldMkLst>
          <pc:docMk/>
          <pc:sldMk cId="3623539611" sldId="2147328639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300616932" sldId="2147328648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10670585" sldId="2147328734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4263461787" sldId="2147328755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4101091078" sldId="2147328762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236133169" sldId="2147328765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608895311" sldId="2147328771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961855752" sldId="2147328772"/>
        </pc:sldMkLst>
      </pc:sldChg>
      <pc:sldChg chg="modSp del mod">
        <pc:chgData name="Aseem Chandwani" userId="c661d3f1-f988-41a4-bd00-b0e3f3ca938f" providerId="ADAL" clId="{B29479E0-5781-48BC-B3EA-D1BF508A9F5F}" dt="2025-06-24T12:34:37.979" v="27" actId="47"/>
        <pc:sldMkLst>
          <pc:docMk/>
          <pc:sldMk cId="473313816" sldId="2147328777"/>
        </pc:sldMkLst>
      </pc:sldChg>
      <pc:sldChg chg="del">
        <pc:chgData name="Aseem Chandwani" userId="c661d3f1-f988-41a4-bd00-b0e3f3ca938f" providerId="ADAL" clId="{B29479E0-5781-48BC-B3EA-D1BF508A9F5F}" dt="2025-06-24T12:32:22.236" v="17" actId="47"/>
        <pc:sldMkLst>
          <pc:docMk/>
          <pc:sldMk cId="1351668635" sldId="2147328778"/>
        </pc:sldMkLst>
      </pc:sldChg>
      <pc:sldChg chg="modSp del mod">
        <pc:chgData name="Aseem Chandwani" userId="c661d3f1-f988-41a4-bd00-b0e3f3ca938f" providerId="ADAL" clId="{B29479E0-5781-48BC-B3EA-D1BF508A9F5F}" dt="2025-06-24T12:34:39.212" v="28" actId="47"/>
        <pc:sldMkLst>
          <pc:docMk/>
          <pc:sldMk cId="3072782624" sldId="2147328779"/>
        </pc:sldMkLst>
      </pc:sldChg>
      <pc:sldChg chg="delSp modSp mod ord">
        <pc:chgData name="Aseem Chandwani" userId="c661d3f1-f988-41a4-bd00-b0e3f3ca938f" providerId="ADAL" clId="{B29479E0-5781-48BC-B3EA-D1BF508A9F5F}" dt="2025-06-24T12:37:19.764" v="80" actId="1035"/>
        <pc:sldMkLst>
          <pc:docMk/>
          <pc:sldMk cId="3568046234" sldId="2147328780"/>
        </pc:sldMkLst>
      </pc:sldChg>
      <pc:sldChg chg="del">
        <pc:chgData name="Aseem Chandwani" userId="c661d3f1-f988-41a4-bd00-b0e3f3ca938f" providerId="ADAL" clId="{B29479E0-5781-48BC-B3EA-D1BF508A9F5F}" dt="2025-06-24T12:32:22.236" v="17" actId="47"/>
        <pc:sldMkLst>
          <pc:docMk/>
          <pc:sldMk cId="3892950878" sldId="2147328782"/>
        </pc:sldMkLst>
      </pc:sldChg>
      <pc:sldChg chg="del">
        <pc:chgData name="Aseem Chandwani" userId="c661d3f1-f988-41a4-bd00-b0e3f3ca938f" providerId="ADAL" clId="{B29479E0-5781-48BC-B3EA-D1BF508A9F5F}" dt="2025-06-24T12:32:22.236" v="17" actId="47"/>
        <pc:sldMkLst>
          <pc:docMk/>
          <pc:sldMk cId="204986068" sldId="2147328783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4146290024" sldId="2147328787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50786476" sldId="2147328788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048890042" sldId="2147328789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172912678" sldId="2147328791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558297985" sldId="2147328794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744704829" sldId="2147328795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884168102" sldId="2147328796"/>
        </pc:sldMkLst>
      </pc:sldChg>
      <pc:sldChg chg="delSp mod ord">
        <pc:chgData name="Aseem Chandwani" userId="c661d3f1-f988-41a4-bd00-b0e3f3ca938f" providerId="ADAL" clId="{B29479E0-5781-48BC-B3EA-D1BF508A9F5F}" dt="2025-06-24T12:37:46.010" v="85"/>
        <pc:sldMkLst>
          <pc:docMk/>
          <pc:sldMk cId="71288009" sldId="2147328799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099689470" sldId="2147328805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493225385" sldId="2147328811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30462755" sldId="2147328814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727979411" sldId="2147328815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434071854" sldId="2147328816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727532626" sldId="2147328817"/>
        </pc:sldMkLst>
      </pc:sldChg>
      <pc:sldChg chg="del">
        <pc:chgData name="Aseem Chandwani" userId="c661d3f1-f988-41a4-bd00-b0e3f3ca938f" providerId="ADAL" clId="{B29479E0-5781-48BC-B3EA-D1BF508A9F5F}" dt="2025-06-24T12:32:17.792" v="16" actId="47"/>
        <pc:sldMkLst>
          <pc:docMk/>
          <pc:sldMk cId="2100647646" sldId="2147328825"/>
        </pc:sldMkLst>
      </pc:sldChg>
      <pc:sldChg chg="add del">
        <pc:chgData name="Aseem Chandwani" userId="c661d3f1-f988-41a4-bd00-b0e3f3ca938f" providerId="ADAL" clId="{B29479E0-5781-48BC-B3EA-D1BF508A9F5F}" dt="2025-06-24T12:33:04.460" v="20" actId="47"/>
        <pc:sldMkLst>
          <pc:docMk/>
          <pc:sldMk cId="2830581239" sldId="2147328849"/>
        </pc:sldMkLst>
      </pc:sldChg>
      <pc:sldChg chg="modSp add mod">
        <pc:chgData name="Aseem Chandwani" userId="c661d3f1-f988-41a4-bd00-b0e3f3ca938f" providerId="ADAL" clId="{B29479E0-5781-48BC-B3EA-D1BF508A9F5F}" dt="2025-06-24T12:33:01.864" v="19"/>
        <pc:sldMkLst>
          <pc:docMk/>
          <pc:sldMk cId="1706617270" sldId="2147482634"/>
        </pc:sldMkLst>
        <pc:spChg chg="mod">
          <ac:chgData name="Aseem Chandwani" userId="c661d3f1-f988-41a4-bd00-b0e3f3ca938f" providerId="ADAL" clId="{B29479E0-5781-48BC-B3EA-D1BF508A9F5F}" dt="2025-06-24T12:33:01.864" v="19"/>
          <ac:spMkLst>
            <pc:docMk/>
            <pc:sldMk cId="1706617270" sldId="2147482634"/>
            <ac:spMk id="5" creationId="{A23D1AF5-D0F8-7F58-F192-04DD506196AA}"/>
          </ac:spMkLst>
        </pc:spChg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665853259" sldId="2147482639"/>
        </pc:sldMkLst>
      </pc:sldChg>
      <pc:sldChg chg="modSp add mod">
        <pc:chgData name="Aseem Chandwani" userId="c661d3f1-f988-41a4-bd00-b0e3f3ca938f" providerId="ADAL" clId="{B29479E0-5781-48BC-B3EA-D1BF508A9F5F}" dt="2025-06-24T12:35:46.430" v="42" actId="207"/>
        <pc:sldMkLst>
          <pc:docMk/>
          <pc:sldMk cId="4130468083" sldId="2147482641"/>
        </pc:sldMkLst>
      </pc:sldChg>
      <pc:sldChg chg="modSp add">
        <pc:chgData name="Aseem Chandwani" userId="c661d3f1-f988-41a4-bd00-b0e3f3ca938f" providerId="ADAL" clId="{B29479E0-5781-48BC-B3EA-D1BF508A9F5F}" dt="2025-06-24T12:33:39.939" v="23"/>
        <pc:sldMkLst>
          <pc:docMk/>
          <pc:sldMk cId="4190188438" sldId="2147482642"/>
        </pc:sldMkLst>
      </pc:sldChg>
      <pc:sldChg chg="modSp add ord">
        <pc:chgData name="Aseem Chandwani" userId="c661d3f1-f988-41a4-bd00-b0e3f3ca938f" providerId="ADAL" clId="{B29479E0-5781-48BC-B3EA-D1BF508A9F5F}" dt="2025-06-24T12:37:32.224" v="82"/>
        <pc:sldMkLst>
          <pc:docMk/>
          <pc:sldMk cId="2115814555" sldId="2147482651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3311215620" sldId="2147483637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4258727712" sldId="2147483639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4164730916" sldId="2147483640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004083132" sldId="2147483643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1172946014" sldId="2147483645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250997191" sldId="2147483646"/>
        </pc:sldMkLst>
      </pc:sldChg>
      <pc:sldChg chg="del">
        <pc:chgData name="Aseem Chandwani" userId="c661d3f1-f988-41a4-bd00-b0e3f3ca938f" providerId="ADAL" clId="{B29479E0-5781-48BC-B3EA-D1BF508A9F5F}" dt="2025-06-24T12:29:17.852" v="0" actId="47"/>
        <pc:sldMkLst>
          <pc:docMk/>
          <pc:sldMk cId="4260319592" sldId="2147483647"/>
        </pc:sldMkLst>
      </pc:sldChg>
      <pc:sldMasterChg chg="delSldLayout">
        <pc:chgData name="Aseem Chandwani" userId="c661d3f1-f988-41a4-bd00-b0e3f3ca938f" providerId="ADAL" clId="{B29479E0-5781-48BC-B3EA-D1BF508A9F5F}" dt="2025-06-24T12:32:22.236" v="17" actId="47"/>
        <pc:sldMasterMkLst>
          <pc:docMk/>
          <pc:sldMasterMk cId="2835374721" sldId="2147483660"/>
        </pc:sldMasterMkLst>
        <pc:sldLayoutChg chg="del">
          <pc:chgData name="Aseem Chandwani" userId="c661d3f1-f988-41a4-bd00-b0e3f3ca938f" providerId="ADAL" clId="{B29479E0-5781-48BC-B3EA-D1BF508A9F5F}" dt="2025-06-24T12:32:22.236" v="17" actId="47"/>
          <pc:sldLayoutMkLst>
            <pc:docMk/>
            <pc:sldMasterMk cId="2835374721" sldId="2147483660"/>
            <pc:sldLayoutMk cId="3824070333" sldId="2147483696"/>
          </pc:sldLayoutMkLst>
        </pc:sldLayoutChg>
        <pc:sldLayoutChg chg="del">
          <pc:chgData name="Aseem Chandwani" userId="c661d3f1-f988-41a4-bd00-b0e3f3ca938f" providerId="ADAL" clId="{B29479E0-5781-48BC-B3EA-D1BF508A9F5F}" dt="2025-06-24T12:29:17.852" v="0" actId="47"/>
          <pc:sldLayoutMkLst>
            <pc:docMk/>
            <pc:sldMasterMk cId="2835374721" sldId="2147483660"/>
            <pc:sldLayoutMk cId="2342667451" sldId="2147483697"/>
          </pc:sldLayoutMkLst>
        </pc:sldLayoutChg>
      </pc:sldMasterChg>
      <pc:sldMasterChg chg="del delSldLayout">
        <pc:chgData name="Aseem Chandwani" userId="c661d3f1-f988-41a4-bd00-b0e3f3ca938f" providerId="ADAL" clId="{B29479E0-5781-48BC-B3EA-D1BF508A9F5F}" dt="2025-06-24T12:32:17.792" v="16" actId="47"/>
        <pc:sldMasterMkLst>
          <pc:docMk/>
          <pc:sldMasterMk cId="2327745407" sldId="2147483698"/>
        </pc:sldMasterMkLst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464088342" sldId="2147483699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386592713" sldId="2147483700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952800659" sldId="2147483701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2539690175" sldId="2147483702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1483106456" sldId="2147483703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514236210" sldId="2147483704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2059724011" sldId="2147483705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638338929" sldId="2147483706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1669619092" sldId="2147483707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3413972100" sldId="2147483708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834900578" sldId="2147483709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3020470878" sldId="2147483710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263895505" sldId="2147483711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564331708" sldId="2147483712"/>
          </pc:sldLayoutMkLst>
        </pc:sldLayoutChg>
        <pc:sldLayoutChg chg="del">
          <pc:chgData name="Aseem Chandwani" userId="c661d3f1-f988-41a4-bd00-b0e3f3ca938f" providerId="ADAL" clId="{B29479E0-5781-48BC-B3EA-D1BF508A9F5F}" dt="2025-06-24T12:32:17.792" v="16" actId="47"/>
          <pc:sldLayoutMkLst>
            <pc:docMk/>
            <pc:sldMasterMk cId="2327745407" sldId="2147483698"/>
            <pc:sldLayoutMk cId="4105421264" sldId="2147483713"/>
          </pc:sldLayoutMkLst>
        </pc:sldLayoutChg>
      </pc:sldMasterChg>
    </pc:docChg>
  </pc:docChgLst>
  <pc:docChgLst>
    <pc:chgData name="Aseem Chandwani" userId="c661d3f1-f988-41a4-bd00-b0e3f3ca938f" providerId="ADAL" clId="{7E07E4A6-A1CD-4DEC-AEC0-787ABF25CCD9}"/>
    <pc:docChg chg="undo redo custSel addSld delSld modSld delMainMaster">
      <pc:chgData name="Aseem Chandwani" userId="c661d3f1-f988-41a4-bd00-b0e3f3ca938f" providerId="ADAL" clId="{7E07E4A6-A1CD-4DEC-AEC0-787ABF25CCD9}" dt="2025-06-26T16:03:31.059" v="724" actId="478"/>
      <pc:docMkLst>
        <pc:docMk/>
      </pc:docMkLst>
      <pc:sldChg chg="del">
        <pc:chgData name="Aseem Chandwani" userId="c661d3f1-f988-41a4-bd00-b0e3f3ca938f" providerId="ADAL" clId="{7E07E4A6-A1CD-4DEC-AEC0-787ABF25CCD9}" dt="2025-06-26T10:06:34.244" v="14" actId="47"/>
        <pc:sldMkLst>
          <pc:docMk/>
          <pc:sldMk cId="2414930227" sldId="261"/>
        </pc:sldMkLst>
      </pc:sldChg>
      <pc:sldChg chg="del">
        <pc:chgData name="Aseem Chandwani" userId="c661d3f1-f988-41a4-bd00-b0e3f3ca938f" providerId="ADAL" clId="{7E07E4A6-A1CD-4DEC-AEC0-787ABF25CCD9}" dt="2025-06-26T10:06:34.908" v="15" actId="47"/>
        <pc:sldMkLst>
          <pc:docMk/>
          <pc:sldMk cId="1923014025" sldId="262"/>
        </pc:sldMkLst>
      </pc:sldChg>
      <pc:sldChg chg="del">
        <pc:chgData name="Aseem Chandwani" userId="c661d3f1-f988-41a4-bd00-b0e3f3ca938f" providerId="ADAL" clId="{7E07E4A6-A1CD-4DEC-AEC0-787ABF25CCD9}" dt="2025-06-26T10:06:35.598" v="16" actId="47"/>
        <pc:sldMkLst>
          <pc:docMk/>
          <pc:sldMk cId="3903949237" sldId="263"/>
        </pc:sldMkLst>
      </pc:sldChg>
      <pc:sldChg chg="delSp add del mod">
        <pc:chgData name="Aseem Chandwani" userId="c661d3f1-f988-41a4-bd00-b0e3f3ca938f" providerId="ADAL" clId="{7E07E4A6-A1CD-4DEC-AEC0-787ABF25CCD9}" dt="2025-06-26T10:20:24.705" v="359" actId="47"/>
        <pc:sldMkLst>
          <pc:docMk/>
          <pc:sldMk cId="4262211706" sldId="271"/>
        </pc:sldMkLst>
      </pc:sldChg>
      <pc:sldChg chg="del">
        <pc:chgData name="Aseem Chandwani" userId="c661d3f1-f988-41a4-bd00-b0e3f3ca938f" providerId="ADAL" clId="{7E07E4A6-A1CD-4DEC-AEC0-787ABF25CCD9}" dt="2025-06-26T10:06:44.077" v="19" actId="47"/>
        <pc:sldMkLst>
          <pc:docMk/>
          <pc:sldMk cId="2124888027" sldId="299"/>
        </pc:sldMkLst>
      </pc:sldChg>
      <pc:sldChg chg="del">
        <pc:chgData name="Aseem Chandwani" userId="c661d3f1-f988-41a4-bd00-b0e3f3ca938f" providerId="ADAL" clId="{7E07E4A6-A1CD-4DEC-AEC0-787ABF25CCD9}" dt="2025-06-26T10:06:33.581" v="13" actId="47"/>
        <pc:sldMkLst>
          <pc:docMk/>
          <pc:sldMk cId="4270658971" sldId="2147328637"/>
        </pc:sldMkLst>
      </pc:sldChg>
      <pc:sldChg chg="del">
        <pc:chgData name="Aseem Chandwani" userId="c661d3f1-f988-41a4-bd00-b0e3f3ca938f" providerId="ADAL" clId="{7E07E4A6-A1CD-4DEC-AEC0-787ABF25CCD9}" dt="2025-06-26T10:06:36.231" v="17" actId="47"/>
        <pc:sldMkLst>
          <pc:docMk/>
          <pc:sldMk cId="3623539611" sldId="2147328639"/>
        </pc:sldMkLst>
      </pc:sldChg>
      <pc:sldChg chg="del">
        <pc:chgData name="Aseem Chandwani" userId="c661d3f1-f988-41a4-bd00-b0e3f3ca938f" providerId="ADAL" clId="{7E07E4A6-A1CD-4DEC-AEC0-787ABF25CCD9}" dt="2025-06-26T10:06:41.940" v="18" actId="47"/>
        <pc:sldMkLst>
          <pc:docMk/>
          <pc:sldMk cId="3568046234" sldId="2147328780"/>
        </pc:sldMkLst>
      </pc:sldChg>
      <pc:sldChg chg="del">
        <pc:chgData name="Aseem Chandwani" userId="c661d3f1-f988-41a4-bd00-b0e3f3ca938f" providerId="ADAL" clId="{7E07E4A6-A1CD-4DEC-AEC0-787ABF25CCD9}" dt="2025-06-26T10:06:49.165" v="21" actId="47"/>
        <pc:sldMkLst>
          <pc:docMk/>
          <pc:sldMk cId="71288009" sldId="2147328799"/>
        </pc:sldMkLst>
      </pc:sldChg>
      <pc:sldChg chg="addSp delSp modSp mod">
        <pc:chgData name="Aseem Chandwani" userId="c661d3f1-f988-41a4-bd00-b0e3f3ca938f" providerId="ADAL" clId="{7E07E4A6-A1CD-4DEC-AEC0-787ABF25CCD9}" dt="2025-06-26T16:03:15.870" v="723" actId="478"/>
        <pc:sldMkLst>
          <pc:docMk/>
          <pc:sldMk cId="1706617270" sldId="2147482634"/>
        </pc:sldMkLst>
        <pc:spChg chg="mod">
          <ac:chgData name="Aseem Chandwani" userId="c661d3f1-f988-41a4-bd00-b0e3f3ca938f" providerId="ADAL" clId="{7E07E4A6-A1CD-4DEC-AEC0-787ABF25CCD9}" dt="2025-06-26T11:50:58.863" v="719" actId="113"/>
          <ac:spMkLst>
            <pc:docMk/>
            <pc:sldMk cId="1706617270" sldId="2147482634"/>
            <ac:spMk id="5" creationId="{A23D1AF5-D0F8-7F58-F192-04DD506196AA}"/>
          </ac:spMkLst>
        </pc:spChg>
      </pc:sldChg>
      <pc:sldChg chg="modSp mod">
        <pc:chgData name="Aseem Chandwani" userId="c661d3f1-f988-41a4-bd00-b0e3f3ca938f" providerId="ADAL" clId="{7E07E4A6-A1CD-4DEC-AEC0-787ABF25CCD9}" dt="2025-06-26T10:15:41.152" v="345" actId="20577"/>
        <pc:sldMkLst>
          <pc:docMk/>
          <pc:sldMk cId="4130468083" sldId="2147482641"/>
        </pc:sldMkLst>
      </pc:sldChg>
      <pc:sldChg chg="addSp delSp modSp add mod">
        <pc:chgData name="Aseem Chandwani" userId="c661d3f1-f988-41a4-bd00-b0e3f3ca938f" providerId="ADAL" clId="{7E07E4A6-A1CD-4DEC-AEC0-787ABF25CCD9}" dt="2025-06-26T11:38:15.683" v="716" actId="1037"/>
        <pc:sldMkLst>
          <pc:docMk/>
          <pc:sldMk cId="1073302671" sldId="2147482642"/>
        </pc:sldMkLst>
      </pc:sldChg>
      <pc:sldChg chg="del">
        <pc:chgData name="Aseem Chandwani" userId="c661d3f1-f988-41a4-bd00-b0e3f3ca938f" providerId="ADAL" clId="{7E07E4A6-A1CD-4DEC-AEC0-787ABF25CCD9}" dt="2025-06-26T10:06:32.684" v="12" actId="47"/>
        <pc:sldMkLst>
          <pc:docMk/>
          <pc:sldMk cId="4190188438" sldId="2147482642"/>
        </pc:sldMkLst>
      </pc:sldChg>
      <pc:sldChg chg="addSp modSp new del mod">
        <pc:chgData name="Aseem Chandwani" userId="c661d3f1-f988-41a4-bd00-b0e3f3ca938f" providerId="ADAL" clId="{7E07E4A6-A1CD-4DEC-AEC0-787ABF25CCD9}" dt="2025-06-26T10:32:33.549" v="515" actId="47"/>
        <pc:sldMkLst>
          <pc:docMk/>
          <pc:sldMk cId="88122124" sldId="2147482643"/>
        </pc:sldMkLst>
      </pc:sldChg>
      <pc:sldChg chg="addSp delSp modSp new mod modClrScheme chgLayout">
        <pc:chgData name="Aseem Chandwani" userId="c661d3f1-f988-41a4-bd00-b0e3f3ca938f" providerId="ADAL" clId="{7E07E4A6-A1CD-4DEC-AEC0-787ABF25CCD9}" dt="2025-06-26T16:03:31.059" v="724" actId="478"/>
        <pc:sldMkLst>
          <pc:docMk/>
          <pc:sldMk cId="1271572870" sldId="2147482643"/>
        </pc:sldMkLst>
        <pc:spChg chg="add mod ord">
          <ac:chgData name="Aseem Chandwani" userId="c661d3f1-f988-41a4-bd00-b0e3f3ca938f" providerId="ADAL" clId="{7E07E4A6-A1CD-4DEC-AEC0-787ABF25CCD9}" dt="2025-06-26T10:36:02.909" v="564" actId="552"/>
          <ac:spMkLst>
            <pc:docMk/>
            <pc:sldMk cId="1271572870" sldId="2147482643"/>
            <ac:spMk id="5" creationId="{AB79C954-835A-5CE5-2125-3D95A3FF3B59}"/>
          </ac:spMkLst>
        </pc:spChg>
        <pc:spChg chg="add mod">
          <ac:chgData name="Aseem Chandwani" userId="c661d3f1-f988-41a4-bd00-b0e3f3ca938f" providerId="ADAL" clId="{7E07E4A6-A1CD-4DEC-AEC0-787ABF25CCD9}" dt="2025-06-26T11:38:45.967" v="717" actId="1076"/>
          <ac:spMkLst>
            <pc:docMk/>
            <pc:sldMk cId="1271572870" sldId="2147482643"/>
            <ac:spMk id="8" creationId="{BE18A579-4B64-A66B-B4DD-F65415857963}"/>
          </ac:spMkLst>
        </pc:spChg>
      </pc:sldChg>
      <pc:sldChg chg="del">
        <pc:chgData name="Aseem Chandwani" userId="c661d3f1-f988-41a4-bd00-b0e3f3ca938f" providerId="ADAL" clId="{7E07E4A6-A1CD-4DEC-AEC0-787ABF25CCD9}" dt="2025-06-26T10:06:48.366" v="20" actId="47"/>
        <pc:sldMkLst>
          <pc:docMk/>
          <pc:sldMk cId="2115814555" sldId="2147482651"/>
        </pc:sldMkLst>
      </pc:sldChg>
      <pc:sldMasterChg chg="del delSldLayout">
        <pc:chgData name="Aseem Chandwani" userId="c661d3f1-f988-41a4-bd00-b0e3f3ca938f" providerId="ADAL" clId="{7E07E4A6-A1CD-4DEC-AEC0-787ABF25CCD9}" dt="2025-06-26T10:06:49.165" v="21" actId="47"/>
        <pc:sldMasterMkLst>
          <pc:docMk/>
          <pc:sldMasterMk cId="2835374721" sldId="2147483660"/>
        </pc:sldMasterMkLst>
        <pc:sldLayoutChg chg="del">
          <pc:chgData name="Aseem Chandwani" userId="c661d3f1-f988-41a4-bd00-b0e3f3ca938f" providerId="ADAL" clId="{7E07E4A6-A1CD-4DEC-AEC0-787ABF25CCD9}" dt="2025-06-26T10:06:49.165" v="21" actId="47"/>
          <pc:sldLayoutMkLst>
            <pc:docMk/>
            <pc:sldMasterMk cId="2835374721" sldId="2147483660"/>
            <pc:sldLayoutMk cId="1969713290" sldId="2147483661"/>
          </pc:sldLayoutMkLst>
        </pc:sldLayoutChg>
        <pc:sldLayoutChg chg="del">
          <pc:chgData name="Aseem Chandwani" userId="c661d3f1-f988-41a4-bd00-b0e3f3ca938f" providerId="ADAL" clId="{7E07E4A6-A1CD-4DEC-AEC0-787ABF25CCD9}" dt="2025-06-26T10:06:49.165" v="21" actId="47"/>
          <pc:sldLayoutMkLst>
            <pc:docMk/>
            <pc:sldMasterMk cId="2835374721" sldId="2147483660"/>
            <pc:sldLayoutMk cId="2669477404" sldId="2147483662"/>
          </pc:sldLayoutMkLst>
        </pc:sldLayoutChg>
        <pc:sldLayoutChg chg="del">
          <pc:chgData name="Aseem Chandwani" userId="c661d3f1-f988-41a4-bd00-b0e3f3ca938f" providerId="ADAL" clId="{7E07E4A6-A1CD-4DEC-AEC0-787ABF25CCD9}" dt="2025-06-26T10:06:49.165" v="21" actId="47"/>
          <pc:sldLayoutMkLst>
            <pc:docMk/>
            <pc:sldMasterMk cId="2835374721" sldId="2147483660"/>
            <pc:sldLayoutMk cId="2441114091" sldId="2147483663"/>
          </pc:sldLayoutMkLst>
        </pc:sldLayoutChg>
        <pc:sldLayoutChg chg="del">
          <pc:chgData name="Aseem Chandwani" userId="c661d3f1-f988-41a4-bd00-b0e3f3ca938f" providerId="ADAL" clId="{7E07E4A6-A1CD-4DEC-AEC0-787ABF25CCD9}" dt="2025-06-26T10:06:49.165" v="21" actId="47"/>
          <pc:sldLayoutMkLst>
            <pc:docMk/>
            <pc:sldMasterMk cId="2835374721" sldId="2147483660"/>
            <pc:sldLayoutMk cId="3512801440" sldId="2147483664"/>
          </pc:sldLayoutMkLst>
        </pc:sldLayoutChg>
        <pc:sldLayoutChg chg="del">
          <pc:chgData name="Aseem Chandwani" userId="c661d3f1-f988-41a4-bd00-b0e3f3ca938f" providerId="ADAL" clId="{7E07E4A6-A1CD-4DEC-AEC0-787ABF25CCD9}" dt="2025-06-26T10:06:49.165" v="21" actId="47"/>
          <pc:sldLayoutMkLst>
            <pc:docMk/>
            <pc:sldMasterMk cId="2835374721" sldId="2147483660"/>
            <pc:sldLayoutMk cId="2574416287" sldId="2147483676"/>
          </pc:sldLayoutMkLst>
        </pc:sldLayoutChg>
        <pc:sldLayoutChg chg="del">
          <pc:chgData name="Aseem Chandwani" userId="c661d3f1-f988-41a4-bd00-b0e3f3ca938f" providerId="ADAL" clId="{7E07E4A6-A1CD-4DEC-AEC0-787ABF25CCD9}" dt="2025-06-26T10:06:49.165" v="21" actId="47"/>
          <pc:sldLayoutMkLst>
            <pc:docMk/>
            <pc:sldMasterMk cId="2835374721" sldId="2147483660"/>
            <pc:sldLayoutMk cId="986525278" sldId="2147483679"/>
          </pc:sldLayoutMkLst>
        </pc:sldLayoutChg>
        <pc:sldLayoutChg chg="del">
          <pc:chgData name="Aseem Chandwani" userId="c661d3f1-f988-41a4-bd00-b0e3f3ca938f" providerId="ADAL" clId="{7E07E4A6-A1CD-4DEC-AEC0-787ABF25CCD9}" dt="2025-06-26T10:06:49.165" v="21" actId="47"/>
          <pc:sldLayoutMkLst>
            <pc:docMk/>
            <pc:sldMasterMk cId="2835374721" sldId="2147483660"/>
            <pc:sldLayoutMk cId="3757636449" sldId="2147483680"/>
          </pc:sldLayoutMkLst>
        </pc:sldLayoutChg>
        <pc:sldLayoutChg chg="del">
          <pc:chgData name="Aseem Chandwani" userId="c661d3f1-f988-41a4-bd00-b0e3f3ca938f" providerId="ADAL" clId="{7E07E4A6-A1CD-4DEC-AEC0-787ABF25CCD9}" dt="2025-06-26T10:06:49.165" v="21" actId="47"/>
          <pc:sldLayoutMkLst>
            <pc:docMk/>
            <pc:sldMasterMk cId="2835374721" sldId="2147483660"/>
            <pc:sldLayoutMk cId="148072467" sldId="2147483681"/>
          </pc:sldLayoutMkLst>
        </pc:sldLayoutChg>
        <pc:sldLayoutChg chg="del">
          <pc:chgData name="Aseem Chandwani" userId="c661d3f1-f988-41a4-bd00-b0e3f3ca938f" providerId="ADAL" clId="{7E07E4A6-A1CD-4DEC-AEC0-787ABF25CCD9}" dt="2025-06-26T10:06:49.165" v="21" actId="47"/>
          <pc:sldLayoutMkLst>
            <pc:docMk/>
            <pc:sldMasterMk cId="2835374721" sldId="2147483660"/>
            <pc:sldLayoutMk cId="3746384076" sldId="2147483682"/>
          </pc:sldLayoutMkLst>
        </pc:sldLayoutChg>
        <pc:sldLayoutChg chg="del">
          <pc:chgData name="Aseem Chandwani" userId="c661d3f1-f988-41a4-bd00-b0e3f3ca938f" providerId="ADAL" clId="{7E07E4A6-A1CD-4DEC-AEC0-787ABF25CCD9}" dt="2025-06-26T10:06:49.165" v="21" actId="47"/>
          <pc:sldLayoutMkLst>
            <pc:docMk/>
            <pc:sldMasterMk cId="2835374721" sldId="2147483660"/>
            <pc:sldLayoutMk cId="284291622" sldId="2147483694"/>
          </pc:sldLayoutMkLst>
        </pc:sldLayoutChg>
      </pc:sldMasterChg>
    </pc:docChg>
  </pc:docChgLst>
  <pc:docChgLst>
    <pc:chgData name="Aseem Chandwani" userId="c661d3f1-f988-41a4-bd00-b0e3f3ca938f" providerId="ADAL" clId="{54C57BAA-5A18-47AC-9E93-01F946126961}"/>
    <pc:docChg chg="undo redo custSel addSld delSld modSld">
      <pc:chgData name="Aseem Chandwani" userId="c661d3f1-f988-41a4-bd00-b0e3f3ca938f" providerId="ADAL" clId="{54C57BAA-5A18-47AC-9E93-01F946126961}" dt="2025-07-02T13:25:27.535" v="51" actId="554"/>
      <pc:docMkLst>
        <pc:docMk/>
      </pc:docMkLst>
      <pc:sldChg chg="delSp modSp mod">
        <pc:chgData name="Aseem Chandwani" userId="c661d3f1-f988-41a4-bd00-b0e3f3ca938f" providerId="ADAL" clId="{54C57BAA-5A18-47AC-9E93-01F946126961}" dt="2025-07-02T10:12:06.087" v="40" actId="20577"/>
        <pc:sldMkLst>
          <pc:docMk/>
          <pc:sldMk cId="1706617270" sldId="2147482634"/>
        </pc:sldMkLst>
        <pc:spChg chg="mod">
          <ac:chgData name="Aseem Chandwani" userId="c661d3f1-f988-41a4-bd00-b0e3f3ca938f" providerId="ADAL" clId="{54C57BAA-5A18-47AC-9E93-01F946126961}" dt="2025-07-02T10:12:06.087" v="40" actId="20577"/>
          <ac:spMkLst>
            <pc:docMk/>
            <pc:sldMk cId="1706617270" sldId="2147482634"/>
            <ac:spMk id="2" creationId="{6FCBA8FD-8BB8-0487-933A-059628BB8CD0}"/>
          </ac:spMkLst>
        </pc:spChg>
        <pc:spChg chg="del">
          <ac:chgData name="Aseem Chandwani" userId="c661d3f1-f988-41a4-bd00-b0e3f3ca938f" providerId="ADAL" clId="{54C57BAA-5A18-47AC-9E93-01F946126961}" dt="2025-07-02T10:05:47.504" v="1" actId="478"/>
          <ac:spMkLst>
            <pc:docMk/>
            <pc:sldMk cId="1706617270" sldId="2147482634"/>
            <ac:spMk id="3" creationId="{12B628DE-FE9A-D544-277F-264E5A45326E}"/>
          </ac:spMkLst>
        </pc:spChg>
        <pc:spChg chg="mod">
          <ac:chgData name="Aseem Chandwani" userId="c661d3f1-f988-41a4-bd00-b0e3f3ca938f" providerId="ADAL" clId="{54C57BAA-5A18-47AC-9E93-01F946126961}" dt="2025-07-02T10:07:29.738" v="19" actId="20577"/>
          <ac:spMkLst>
            <pc:docMk/>
            <pc:sldMk cId="1706617270" sldId="2147482634"/>
            <ac:spMk id="5" creationId="{A23D1AF5-D0F8-7F58-F192-04DD506196AA}"/>
          </ac:spMkLst>
        </pc:spChg>
      </pc:sldChg>
      <pc:sldChg chg="addSp modSp del mod">
        <pc:chgData name="Aseem Chandwani" userId="c661d3f1-f988-41a4-bd00-b0e3f3ca938f" providerId="ADAL" clId="{54C57BAA-5A18-47AC-9E93-01F946126961}" dt="2025-07-02T10:53:38.098" v="49" actId="47"/>
        <pc:sldMkLst>
          <pc:docMk/>
          <pc:sldMk cId="4012810853" sldId="2147482644"/>
        </pc:sldMkLst>
        <pc:spChg chg="add mod">
          <ac:chgData name="Aseem Chandwani" userId="c661d3f1-f988-41a4-bd00-b0e3f3ca938f" providerId="ADAL" clId="{54C57BAA-5A18-47AC-9E93-01F946126961}" dt="2025-07-02T10:12:35.552" v="41"/>
          <ac:spMkLst>
            <pc:docMk/>
            <pc:sldMk cId="4012810853" sldId="2147482644"/>
            <ac:spMk id="2" creationId="{57654BD2-4286-0C3B-556F-DD228FBC0327}"/>
          </ac:spMkLst>
        </pc:spChg>
        <pc:spChg chg="add mod">
          <ac:chgData name="Aseem Chandwani" userId="c661d3f1-f988-41a4-bd00-b0e3f3ca938f" providerId="ADAL" clId="{54C57BAA-5A18-47AC-9E93-01F946126961}" dt="2025-07-02T10:12:46.328" v="45"/>
          <ac:spMkLst>
            <pc:docMk/>
            <pc:sldMk cId="4012810853" sldId="2147482644"/>
            <ac:spMk id="3" creationId="{3CD6451B-59F0-17FD-C75B-BDBBCB6006E0}"/>
          </ac:spMkLst>
        </pc:spChg>
        <pc:spChg chg="mod">
          <ac:chgData name="Aseem Chandwani" userId="c661d3f1-f988-41a4-bd00-b0e3f3ca938f" providerId="ADAL" clId="{54C57BAA-5A18-47AC-9E93-01F946126961}" dt="2025-07-02T10:08:39.139" v="21" actId="313"/>
          <ac:spMkLst>
            <pc:docMk/>
            <pc:sldMk cId="4012810853" sldId="2147482644"/>
            <ac:spMk id="4" creationId="{913A9A61-1BF9-3528-6B72-5A4B5228C922}"/>
          </ac:spMkLst>
        </pc:spChg>
        <pc:spChg chg="mod">
          <ac:chgData name="Aseem Chandwani" userId="c661d3f1-f988-41a4-bd00-b0e3f3ca938f" providerId="ADAL" clId="{54C57BAA-5A18-47AC-9E93-01F946126961}" dt="2025-07-02T10:09:05.704" v="30" actId="20577"/>
          <ac:spMkLst>
            <pc:docMk/>
            <pc:sldMk cId="4012810853" sldId="2147482644"/>
            <ac:spMk id="7" creationId="{1B32CEAF-A754-6312-3E6D-8615601C43EA}"/>
          </ac:spMkLst>
        </pc:spChg>
      </pc:sldChg>
      <pc:sldChg chg="addSp modSp mod">
        <pc:chgData name="Aseem Chandwani" userId="c661d3f1-f988-41a4-bd00-b0e3f3ca938f" providerId="ADAL" clId="{54C57BAA-5A18-47AC-9E93-01F946126961}" dt="2025-07-02T13:25:27.535" v="51" actId="554"/>
        <pc:sldMkLst>
          <pc:docMk/>
          <pc:sldMk cId="1036217758" sldId="2147482645"/>
        </pc:sldMkLst>
        <pc:spChg chg="add mod">
          <ac:chgData name="Aseem Chandwani" userId="c661d3f1-f988-41a4-bd00-b0e3f3ca938f" providerId="ADAL" clId="{54C57BAA-5A18-47AC-9E93-01F946126961}" dt="2025-07-02T10:12:37.178" v="42"/>
          <ac:spMkLst>
            <pc:docMk/>
            <pc:sldMk cId="1036217758" sldId="2147482645"/>
            <ac:spMk id="3" creationId="{ADD85931-29A9-CAEE-719D-E4DFC5A1F281}"/>
          </ac:spMkLst>
        </pc:spChg>
        <pc:spChg chg="mod">
          <ac:chgData name="Aseem Chandwani" userId="c661d3f1-f988-41a4-bd00-b0e3f3ca938f" providerId="ADAL" clId="{54C57BAA-5A18-47AC-9E93-01F946126961}" dt="2025-07-02T10:08:41.220" v="23" actId="313"/>
          <ac:spMkLst>
            <pc:docMk/>
            <pc:sldMk cId="1036217758" sldId="2147482645"/>
            <ac:spMk id="4" creationId="{913A9A61-1BF9-3528-6B72-5A4B5228C922}"/>
          </ac:spMkLst>
        </pc:spChg>
        <pc:spChg chg="add mod">
          <ac:chgData name="Aseem Chandwani" userId="c661d3f1-f988-41a4-bd00-b0e3f3ca938f" providerId="ADAL" clId="{54C57BAA-5A18-47AC-9E93-01F946126961}" dt="2025-07-02T10:12:47.134" v="46"/>
          <ac:spMkLst>
            <pc:docMk/>
            <pc:sldMk cId="1036217758" sldId="2147482645"/>
            <ac:spMk id="5" creationId="{B0114BCB-8B4D-8854-4437-B7FF77B7801A}"/>
          </ac:spMkLst>
        </pc:spChg>
        <pc:spChg chg="mod">
          <ac:chgData name="Aseem Chandwani" userId="c661d3f1-f988-41a4-bd00-b0e3f3ca938f" providerId="ADAL" clId="{54C57BAA-5A18-47AC-9E93-01F946126961}" dt="2025-07-02T10:09:09.761" v="31" actId="20577"/>
          <ac:spMkLst>
            <pc:docMk/>
            <pc:sldMk cId="1036217758" sldId="2147482645"/>
            <ac:spMk id="7" creationId="{1B32CEAF-A754-6312-3E6D-8615601C43EA}"/>
          </ac:spMkLst>
        </pc:spChg>
        <pc:grpChg chg="mod">
          <ac:chgData name="Aseem Chandwani" userId="c661d3f1-f988-41a4-bd00-b0e3f3ca938f" providerId="ADAL" clId="{54C57BAA-5A18-47AC-9E93-01F946126961}" dt="2025-07-02T13:25:27.535" v="51" actId="554"/>
          <ac:grpSpMkLst>
            <pc:docMk/>
            <pc:sldMk cId="1036217758" sldId="2147482645"/>
            <ac:grpSpMk id="8" creationId="{05CC7FFB-0E51-ADFF-028C-477F5F54B0CE}"/>
          </ac:grpSpMkLst>
        </pc:grpChg>
        <pc:grpChg chg="mod">
          <ac:chgData name="Aseem Chandwani" userId="c661d3f1-f988-41a4-bd00-b0e3f3ca938f" providerId="ADAL" clId="{54C57BAA-5A18-47AC-9E93-01F946126961}" dt="2025-07-02T13:25:27.535" v="51" actId="554"/>
          <ac:grpSpMkLst>
            <pc:docMk/>
            <pc:sldMk cId="1036217758" sldId="2147482645"/>
            <ac:grpSpMk id="9" creationId="{834123C6-1CCB-1C70-6DE1-5E1E0928FAF9}"/>
          </ac:grpSpMkLst>
        </pc:grpChg>
      </pc:sldChg>
      <pc:sldChg chg="addSp modSp del mod">
        <pc:chgData name="Aseem Chandwani" userId="c661d3f1-f988-41a4-bd00-b0e3f3ca938f" providerId="ADAL" clId="{54C57BAA-5A18-47AC-9E93-01F946126961}" dt="2025-07-02T10:53:39.636" v="50" actId="47"/>
        <pc:sldMkLst>
          <pc:docMk/>
          <pc:sldMk cId="1522778169" sldId="2147482646"/>
        </pc:sldMkLst>
        <pc:spChg chg="mod">
          <ac:chgData name="Aseem Chandwani" userId="c661d3f1-f988-41a4-bd00-b0e3f3ca938f" providerId="ADAL" clId="{54C57BAA-5A18-47AC-9E93-01F946126961}" dt="2025-07-02T10:08:43.016" v="25" actId="313"/>
          <ac:spMkLst>
            <pc:docMk/>
            <pc:sldMk cId="1522778169" sldId="2147482646"/>
            <ac:spMk id="4" creationId="{9C0B608C-65FA-B878-BD21-20EBD57DE205}"/>
          </ac:spMkLst>
        </pc:spChg>
        <pc:spChg chg="mod">
          <ac:chgData name="Aseem Chandwani" userId="c661d3f1-f988-41a4-bd00-b0e3f3ca938f" providerId="ADAL" clId="{54C57BAA-5A18-47AC-9E93-01F946126961}" dt="2025-07-02T10:09:13.880" v="32" actId="20577"/>
          <ac:spMkLst>
            <pc:docMk/>
            <pc:sldMk cId="1522778169" sldId="2147482646"/>
            <ac:spMk id="7" creationId="{9EC50801-A763-79B1-0286-2D4D163B2B98}"/>
          </ac:spMkLst>
        </pc:spChg>
        <pc:spChg chg="add mod">
          <ac:chgData name="Aseem Chandwani" userId="c661d3f1-f988-41a4-bd00-b0e3f3ca938f" providerId="ADAL" clId="{54C57BAA-5A18-47AC-9E93-01F946126961}" dt="2025-07-02T10:12:38.451" v="43"/>
          <ac:spMkLst>
            <pc:docMk/>
            <pc:sldMk cId="1522778169" sldId="2147482646"/>
            <ac:spMk id="9" creationId="{690A2FB4-B518-BBF1-D51F-48197A290D85}"/>
          </ac:spMkLst>
        </pc:spChg>
        <pc:spChg chg="add mod">
          <ac:chgData name="Aseem Chandwani" userId="c661d3f1-f988-41a4-bd00-b0e3f3ca938f" providerId="ADAL" clId="{54C57BAA-5A18-47AC-9E93-01F946126961}" dt="2025-07-02T10:12:48.353" v="47"/>
          <ac:spMkLst>
            <pc:docMk/>
            <pc:sldMk cId="1522778169" sldId="2147482646"/>
            <ac:spMk id="10" creationId="{7EA63E3C-80C1-CE05-3FC0-CE4A1CD15A04}"/>
          </ac:spMkLst>
        </pc:spChg>
      </pc:sldChg>
      <pc:sldChg chg="delSp modSp del mod">
        <pc:chgData name="Aseem Chandwani" userId="c661d3f1-f988-41a4-bd00-b0e3f3ca938f" providerId="ADAL" clId="{54C57BAA-5A18-47AC-9E93-01F946126961}" dt="2025-07-02T10:11:42.164" v="39" actId="47"/>
        <pc:sldMkLst>
          <pc:docMk/>
          <pc:sldMk cId="879481325" sldId="2147482647"/>
        </pc:sldMkLst>
        <pc:spChg chg="mod">
          <ac:chgData name="Aseem Chandwani" userId="c661d3f1-f988-41a4-bd00-b0e3f3ca938f" providerId="ADAL" clId="{54C57BAA-5A18-47AC-9E93-01F946126961}" dt="2025-07-02T10:08:45.538" v="26" actId="313"/>
          <ac:spMkLst>
            <pc:docMk/>
            <pc:sldMk cId="879481325" sldId="2147482647"/>
            <ac:spMk id="4" creationId="{DD61907D-4C01-25DE-CEBF-39FD06541903}"/>
          </ac:spMkLst>
        </pc:spChg>
        <pc:spChg chg="del mod">
          <ac:chgData name="Aseem Chandwani" userId="c661d3f1-f988-41a4-bd00-b0e3f3ca938f" providerId="ADAL" clId="{54C57BAA-5A18-47AC-9E93-01F946126961}" dt="2025-07-02T10:11:37.891" v="37" actId="21"/>
          <ac:spMkLst>
            <pc:docMk/>
            <pc:sldMk cId="879481325" sldId="2147482647"/>
            <ac:spMk id="28" creationId="{0CB15589-45DB-881B-30DE-3A27F84318EF}"/>
          </ac:spMkLst>
        </pc:spChg>
        <pc:picChg chg="del">
          <ac:chgData name="Aseem Chandwani" userId="c661d3f1-f988-41a4-bd00-b0e3f3ca938f" providerId="ADAL" clId="{54C57BAA-5A18-47AC-9E93-01F946126961}" dt="2025-07-02T10:11:37.891" v="37" actId="21"/>
          <ac:picMkLst>
            <pc:docMk/>
            <pc:sldMk cId="879481325" sldId="2147482647"/>
            <ac:picMk id="9" creationId="{94D5AE3B-090A-E998-81ED-B04A3B07909E}"/>
          </ac:picMkLst>
        </pc:picChg>
        <pc:picChg chg="del">
          <ac:chgData name="Aseem Chandwani" userId="c661d3f1-f988-41a4-bd00-b0e3f3ca938f" providerId="ADAL" clId="{54C57BAA-5A18-47AC-9E93-01F946126961}" dt="2025-07-02T10:11:37.891" v="37" actId="21"/>
          <ac:picMkLst>
            <pc:docMk/>
            <pc:sldMk cId="879481325" sldId="2147482647"/>
            <ac:picMk id="14" creationId="{2B219B39-2580-2C3D-32F8-369717E2E1BB}"/>
          </ac:picMkLst>
        </pc:picChg>
        <pc:picChg chg="del">
          <ac:chgData name="Aseem Chandwani" userId="c661d3f1-f988-41a4-bd00-b0e3f3ca938f" providerId="ADAL" clId="{54C57BAA-5A18-47AC-9E93-01F946126961}" dt="2025-07-02T10:11:37.891" v="37" actId="21"/>
          <ac:picMkLst>
            <pc:docMk/>
            <pc:sldMk cId="879481325" sldId="2147482647"/>
            <ac:picMk id="18" creationId="{CECE2710-D23F-996E-FB23-8A18F85E9A60}"/>
          </ac:picMkLst>
        </pc:picChg>
        <pc:picChg chg="del">
          <ac:chgData name="Aseem Chandwani" userId="c661d3f1-f988-41a4-bd00-b0e3f3ca938f" providerId="ADAL" clId="{54C57BAA-5A18-47AC-9E93-01F946126961}" dt="2025-07-02T10:11:37.891" v="37" actId="21"/>
          <ac:picMkLst>
            <pc:docMk/>
            <pc:sldMk cId="879481325" sldId="2147482647"/>
            <ac:picMk id="20" creationId="{3BF73717-D5A2-CCA7-D4DD-2C416B30BB4F}"/>
          </ac:picMkLst>
        </pc:picChg>
      </pc:sldChg>
      <pc:sldChg chg="addSp delSp modSp add mod">
        <pc:chgData name="Aseem Chandwani" userId="c661d3f1-f988-41a4-bd00-b0e3f3ca938f" providerId="ADAL" clId="{54C57BAA-5A18-47AC-9E93-01F946126961}" dt="2025-07-02T10:12:49.252" v="48"/>
        <pc:sldMkLst>
          <pc:docMk/>
          <pc:sldMk cId="3242137098" sldId="2147482648"/>
        </pc:sldMkLst>
        <pc:spChg chg="mod">
          <ac:chgData name="Aseem Chandwani" userId="c661d3f1-f988-41a4-bd00-b0e3f3ca938f" providerId="ADAL" clId="{54C57BAA-5A18-47AC-9E93-01F946126961}" dt="2025-07-02T10:11:25.376" v="35"/>
          <ac:spMkLst>
            <pc:docMk/>
            <pc:sldMk cId="3242137098" sldId="2147482648"/>
            <ac:spMk id="4" creationId="{5D963ABE-695D-03AA-C4A4-A590DBF15A3B}"/>
          </ac:spMkLst>
        </pc:spChg>
        <pc:spChg chg="del">
          <ac:chgData name="Aseem Chandwani" userId="c661d3f1-f988-41a4-bd00-b0e3f3ca938f" providerId="ADAL" clId="{54C57BAA-5A18-47AC-9E93-01F946126961}" dt="2025-07-02T10:11:16.963" v="34" actId="478"/>
          <ac:spMkLst>
            <pc:docMk/>
            <pc:sldMk cId="3242137098" sldId="2147482648"/>
            <ac:spMk id="5" creationId="{F512344A-691B-4FF4-40A0-9E2FFE4F9F66}"/>
          </ac:spMkLst>
        </pc:spChg>
        <pc:spChg chg="mod">
          <ac:chgData name="Aseem Chandwani" userId="c661d3f1-f988-41a4-bd00-b0e3f3ca938f" providerId="ADAL" clId="{54C57BAA-5A18-47AC-9E93-01F946126961}" dt="2025-07-02T10:11:30.713" v="36"/>
          <ac:spMkLst>
            <pc:docMk/>
            <pc:sldMk cId="3242137098" sldId="2147482648"/>
            <ac:spMk id="7" creationId="{A26C6040-6C42-B4C0-64FD-E836913CA423}"/>
          </ac:spMkLst>
        </pc:spChg>
        <pc:spChg chg="del">
          <ac:chgData name="Aseem Chandwani" userId="c661d3f1-f988-41a4-bd00-b0e3f3ca938f" providerId="ADAL" clId="{54C57BAA-5A18-47AC-9E93-01F946126961}" dt="2025-07-02T10:11:16.963" v="34" actId="478"/>
          <ac:spMkLst>
            <pc:docMk/>
            <pc:sldMk cId="3242137098" sldId="2147482648"/>
            <ac:spMk id="8" creationId="{0402D117-1792-56F2-6823-F289F13BBAA1}"/>
          </ac:spMkLst>
        </pc:spChg>
        <pc:spChg chg="add mod">
          <ac:chgData name="Aseem Chandwani" userId="c661d3f1-f988-41a4-bd00-b0e3f3ca938f" providerId="ADAL" clId="{54C57BAA-5A18-47AC-9E93-01F946126961}" dt="2025-07-02T10:12:39.405" v="44"/>
          <ac:spMkLst>
            <pc:docMk/>
            <pc:sldMk cId="3242137098" sldId="2147482648"/>
            <ac:spMk id="10" creationId="{46195176-8DC5-A3B7-5B81-67D2DA54076F}"/>
          </ac:spMkLst>
        </pc:spChg>
        <pc:spChg chg="add mod">
          <ac:chgData name="Aseem Chandwani" userId="c661d3f1-f988-41a4-bd00-b0e3f3ca938f" providerId="ADAL" clId="{54C57BAA-5A18-47AC-9E93-01F946126961}" dt="2025-07-02T10:12:49.252" v="48"/>
          <ac:spMkLst>
            <pc:docMk/>
            <pc:sldMk cId="3242137098" sldId="2147482648"/>
            <ac:spMk id="11" creationId="{57F1B356-228A-51FA-535D-240115930DCD}"/>
          </ac:spMkLst>
        </pc:spChg>
        <pc:spChg chg="add mod">
          <ac:chgData name="Aseem Chandwani" userId="c661d3f1-f988-41a4-bd00-b0e3f3ca938f" providerId="ADAL" clId="{54C57BAA-5A18-47AC-9E93-01F946126961}" dt="2025-07-02T10:11:39.408" v="38"/>
          <ac:spMkLst>
            <pc:docMk/>
            <pc:sldMk cId="3242137098" sldId="2147482648"/>
            <ac:spMk id="28" creationId="{0CB15589-45DB-881B-30DE-3A27F84318EF}"/>
          </ac:spMkLst>
        </pc:spChg>
        <pc:grpChg chg="del">
          <ac:chgData name="Aseem Chandwani" userId="c661d3f1-f988-41a4-bd00-b0e3f3ca938f" providerId="ADAL" clId="{54C57BAA-5A18-47AC-9E93-01F946126961}" dt="2025-07-02T10:11:16.963" v="34" actId="478"/>
          <ac:grpSpMkLst>
            <pc:docMk/>
            <pc:sldMk cId="3242137098" sldId="2147482648"/>
            <ac:grpSpMk id="2" creationId="{4F186A15-3C78-8A96-80C7-B3427858888E}"/>
          </ac:grpSpMkLst>
        </pc:grpChg>
        <pc:grpChg chg="del">
          <ac:chgData name="Aseem Chandwani" userId="c661d3f1-f988-41a4-bd00-b0e3f3ca938f" providerId="ADAL" clId="{54C57BAA-5A18-47AC-9E93-01F946126961}" dt="2025-07-02T10:11:16.963" v="34" actId="478"/>
          <ac:grpSpMkLst>
            <pc:docMk/>
            <pc:sldMk cId="3242137098" sldId="2147482648"/>
            <ac:grpSpMk id="3" creationId="{58063657-B903-5EDA-513E-4806DE340F95}"/>
          </ac:grpSpMkLst>
        </pc:grpChg>
        <pc:grpChg chg="del">
          <ac:chgData name="Aseem Chandwani" userId="c661d3f1-f988-41a4-bd00-b0e3f3ca938f" providerId="ADAL" clId="{54C57BAA-5A18-47AC-9E93-01F946126961}" dt="2025-07-02T10:11:16.963" v="34" actId="478"/>
          <ac:grpSpMkLst>
            <pc:docMk/>
            <pc:sldMk cId="3242137098" sldId="2147482648"/>
            <ac:grpSpMk id="31" creationId="{B6C98319-285A-C9AE-577A-F261013277E2}"/>
          </ac:grpSpMkLst>
        </pc:grpChg>
        <pc:grpChg chg="del">
          <ac:chgData name="Aseem Chandwani" userId="c661d3f1-f988-41a4-bd00-b0e3f3ca938f" providerId="ADAL" clId="{54C57BAA-5A18-47AC-9E93-01F946126961}" dt="2025-07-02T10:11:16.963" v="34" actId="478"/>
          <ac:grpSpMkLst>
            <pc:docMk/>
            <pc:sldMk cId="3242137098" sldId="2147482648"/>
            <ac:grpSpMk id="52" creationId="{D18BF382-AE9A-08B4-2504-C2039BEA8F02}"/>
          </ac:grpSpMkLst>
        </pc:grpChg>
        <pc:grpChg chg="del">
          <ac:chgData name="Aseem Chandwani" userId="c661d3f1-f988-41a4-bd00-b0e3f3ca938f" providerId="ADAL" clId="{54C57BAA-5A18-47AC-9E93-01F946126961}" dt="2025-07-02T10:11:16.963" v="34" actId="478"/>
          <ac:grpSpMkLst>
            <pc:docMk/>
            <pc:sldMk cId="3242137098" sldId="2147482648"/>
            <ac:grpSpMk id="88" creationId="{AFFDF369-DF2A-200B-7C59-61E7700075BE}"/>
          </ac:grpSpMkLst>
        </pc:grpChg>
        <pc:grpChg chg="del">
          <ac:chgData name="Aseem Chandwani" userId="c661d3f1-f988-41a4-bd00-b0e3f3ca938f" providerId="ADAL" clId="{54C57BAA-5A18-47AC-9E93-01F946126961}" dt="2025-07-02T10:11:16.963" v="34" actId="478"/>
          <ac:grpSpMkLst>
            <pc:docMk/>
            <pc:sldMk cId="3242137098" sldId="2147482648"/>
            <ac:grpSpMk id="104" creationId="{75322B5F-4857-C9AA-93AA-4B615C5D068D}"/>
          </ac:grpSpMkLst>
        </pc:grpChg>
        <pc:grpChg chg="del">
          <ac:chgData name="Aseem Chandwani" userId="c661d3f1-f988-41a4-bd00-b0e3f3ca938f" providerId="ADAL" clId="{54C57BAA-5A18-47AC-9E93-01F946126961}" dt="2025-07-02T10:11:16.963" v="34" actId="478"/>
          <ac:grpSpMkLst>
            <pc:docMk/>
            <pc:sldMk cId="3242137098" sldId="2147482648"/>
            <ac:grpSpMk id="107" creationId="{74DCD4C8-C4C8-F3B7-58D3-CB102AC85AE8}"/>
          </ac:grpSpMkLst>
        </pc:grpChg>
        <pc:picChg chg="add mod">
          <ac:chgData name="Aseem Chandwani" userId="c661d3f1-f988-41a4-bd00-b0e3f3ca938f" providerId="ADAL" clId="{54C57BAA-5A18-47AC-9E93-01F946126961}" dt="2025-07-02T10:11:39.408" v="38"/>
          <ac:picMkLst>
            <pc:docMk/>
            <pc:sldMk cId="3242137098" sldId="2147482648"/>
            <ac:picMk id="9" creationId="{94D5AE3B-090A-E998-81ED-B04A3B07909E}"/>
          </ac:picMkLst>
        </pc:picChg>
        <pc:picChg chg="add mod">
          <ac:chgData name="Aseem Chandwani" userId="c661d3f1-f988-41a4-bd00-b0e3f3ca938f" providerId="ADAL" clId="{54C57BAA-5A18-47AC-9E93-01F946126961}" dt="2025-07-02T10:11:39.408" v="38"/>
          <ac:picMkLst>
            <pc:docMk/>
            <pc:sldMk cId="3242137098" sldId="2147482648"/>
            <ac:picMk id="14" creationId="{2B219B39-2580-2C3D-32F8-369717E2E1BB}"/>
          </ac:picMkLst>
        </pc:picChg>
        <pc:picChg chg="add mod">
          <ac:chgData name="Aseem Chandwani" userId="c661d3f1-f988-41a4-bd00-b0e3f3ca938f" providerId="ADAL" clId="{54C57BAA-5A18-47AC-9E93-01F946126961}" dt="2025-07-02T10:11:39.408" v="38"/>
          <ac:picMkLst>
            <pc:docMk/>
            <pc:sldMk cId="3242137098" sldId="2147482648"/>
            <ac:picMk id="18" creationId="{CECE2710-D23F-996E-FB23-8A18F85E9A60}"/>
          </ac:picMkLst>
        </pc:picChg>
        <pc:picChg chg="add mod">
          <ac:chgData name="Aseem Chandwani" userId="c661d3f1-f988-41a4-bd00-b0e3f3ca938f" providerId="ADAL" clId="{54C57BAA-5A18-47AC-9E93-01F946126961}" dt="2025-07-02T10:11:39.408" v="38"/>
          <ac:picMkLst>
            <pc:docMk/>
            <pc:sldMk cId="3242137098" sldId="2147482648"/>
            <ac:picMk id="20" creationId="{3BF73717-D5A2-CCA7-D4DD-2C416B30BB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8451C-F2E8-3344-AEBE-F74DCAA201D1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4BCBD-0097-874E-A5AA-7E215D823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0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AB21E-1F69-C281-E82A-9B56DCE2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443075-8A9A-338C-AF6C-BC06F6306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7CD5E-9AF2-E97B-3C8D-35D62A1B5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2D84F-10F3-C9B7-3552-A652A7EED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F5CFBE-B018-1343-943B-BCA0F219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720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B444-065B-2D8E-4C31-A3939E1A7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CA40C8-419F-AA1E-8BCB-6B9B8DA65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F724C-EBA5-D478-D574-66C6748C2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FAA93-A5D0-C30A-3CA8-ED5DFD28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F5CFBE-B018-1343-943B-BCA0F219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3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3A87B71-C2FE-032D-0DAC-9FD07298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15" r="73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D138A6-58B5-9DB2-577A-CF290677D148}"/>
              </a:ext>
            </a:extLst>
          </p:cNvPr>
          <p:cNvSpPr/>
          <p:nvPr/>
        </p:nvSpPr>
        <p:spPr>
          <a:xfrm>
            <a:off x="-1" y="2437591"/>
            <a:ext cx="5325036" cy="1140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A552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D7D9CF-7F53-32A4-F417-8965F21D3831}"/>
              </a:ext>
            </a:extLst>
          </p:cNvPr>
          <p:cNvSpPr txBox="1">
            <a:spLocks/>
          </p:cNvSpPr>
          <p:nvPr/>
        </p:nvSpPr>
        <p:spPr>
          <a:xfrm>
            <a:off x="748137" y="2719925"/>
            <a:ext cx="3823863" cy="11405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6554C4-0983-C79A-B592-14EB49F79F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8457" y="1101494"/>
            <a:ext cx="10763573" cy="1124245"/>
          </a:xfrm>
        </p:spPr>
        <p:txBody>
          <a:bodyPr>
            <a:normAutofit/>
          </a:bodyPr>
          <a:lstStyle>
            <a:lvl1pPr>
              <a:defRPr sz="60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sz="6000" b="0">
                <a:solidFill>
                  <a:srgbClr val="101E46"/>
                </a:solidFill>
              </a:rPr>
              <a:t>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B0354-A8A1-3A9D-E8CA-6141D451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01" y="473920"/>
            <a:ext cx="2433854" cy="3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145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paper&#10;&#10;Description automatically generated">
            <a:extLst>
              <a:ext uri="{FF2B5EF4-FFF2-40B4-BE49-F238E27FC236}">
                <a16:creationId xmlns:a16="http://schemas.microsoft.com/office/drawing/2014/main" id="{18B9EF37-E616-BE1B-3034-05D3157AB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2212F-39C7-3DE4-5E69-0981265BF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18267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32E14-CB1C-95D7-49B2-C0B7A9266D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28798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39A96-4005-4C8A-CB15-52F8C6E578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something&#10;&#10;Description automatically generated">
            <a:extLst>
              <a:ext uri="{FF2B5EF4-FFF2-40B4-BE49-F238E27FC236}">
                <a16:creationId xmlns:a16="http://schemas.microsoft.com/office/drawing/2014/main" id="{C1802E29-847F-C3D8-ABC2-9BBDD5B79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7" r="52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2212F-39C7-3DE4-5E69-0981265BF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36555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32E14-CB1C-95D7-49B2-C0B7A9266D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47086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2450017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D25F85-0DDD-243F-AAC8-EED85FE4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15" r="73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68ADCB-6BA2-C27F-6D2C-27D213F54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18267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C43EE77-DE81-7625-1B9D-B8C6C8174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28798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49259445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7C1813-19A2-2FF6-3E88-CDB71B09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15" r="731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DF1FF5-2D6B-7159-C27B-78C80A070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36555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51D931C-CB70-4975-C469-D191DBC86D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47086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23878428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hand&#10;&#10;Description automatically generated">
            <a:extLst>
              <a:ext uri="{FF2B5EF4-FFF2-40B4-BE49-F238E27FC236}">
                <a16:creationId xmlns:a16="http://schemas.microsoft.com/office/drawing/2014/main" id="{A140B7F8-2D53-120A-5D71-337A361BB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2212F-39C7-3DE4-5E69-0981265BF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18267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32E14-CB1C-95D7-49B2-C0B7A9266D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28798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9E32C-669C-093E-5F43-AF8826A436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20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globe&#10;&#10;Description automatically generated">
            <a:extLst>
              <a:ext uri="{FF2B5EF4-FFF2-40B4-BE49-F238E27FC236}">
                <a16:creationId xmlns:a16="http://schemas.microsoft.com/office/drawing/2014/main" id="{9AAA8FA4-AF1E-384A-189D-E84CBCE5E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CC54142-3CA9-AEC6-510A-F5B465F2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36555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302C7C4-974D-39D4-C43B-F29699C021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47086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23896313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4EB4-7651-F399-5095-D802EF43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2212F-39C7-3DE4-5E69-0981265BF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18267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chemeClr val="accent6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32E14-CB1C-95D7-49B2-C0B7A9266D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28798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34781238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touching a screen&#10;&#10;Description automatically generated">
            <a:extLst>
              <a:ext uri="{FF2B5EF4-FFF2-40B4-BE49-F238E27FC236}">
                <a16:creationId xmlns:a16="http://schemas.microsoft.com/office/drawing/2014/main" id="{8C84B32F-B846-09E8-BF09-FEBBECE37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A4289E-4913-97F7-F8D6-C1FD84565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36555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42D3106-D4A3-CC35-4E1F-C70EA1AF40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47086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664851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white wall&#10;&#10;Description automatically generated">
            <a:extLst>
              <a:ext uri="{FF2B5EF4-FFF2-40B4-BE49-F238E27FC236}">
                <a16:creationId xmlns:a16="http://schemas.microsoft.com/office/drawing/2014/main" id="{4D67AA5B-BDB5-9FD3-983A-2D145F9FC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2212F-39C7-3DE4-5E69-0981265BF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18267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32E14-CB1C-95D7-49B2-C0B7A9266D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28798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86794208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computer&#10;&#10;Description automatically generated">
            <a:extLst>
              <a:ext uri="{FF2B5EF4-FFF2-40B4-BE49-F238E27FC236}">
                <a16:creationId xmlns:a16="http://schemas.microsoft.com/office/drawing/2014/main" id="{9E57B666-D467-32A1-07DF-B3F9B1655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D5C2504-1328-02A9-D408-AB11FF9E2AF3}"/>
              </a:ext>
            </a:extLst>
          </p:cNvPr>
          <p:cNvSpPr txBox="1">
            <a:spLocks/>
          </p:cNvSpPr>
          <p:nvPr/>
        </p:nvSpPr>
        <p:spPr>
          <a:xfrm>
            <a:off x="748137" y="3655589"/>
            <a:ext cx="10515600" cy="1133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00" kern="12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676E8B7-A40D-87F1-3495-F360C2BE93A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48137" y="47086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2823405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glasses and a white background&#10;&#10;Description automatically generated">
            <a:extLst>
              <a:ext uri="{FF2B5EF4-FFF2-40B4-BE49-F238E27FC236}">
                <a16:creationId xmlns:a16="http://schemas.microsoft.com/office/drawing/2014/main" id="{453E127B-D962-1683-CA85-A3ECCDBDC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AA005-8406-1521-24B5-F1D37BFD8B7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940" y="1627032"/>
            <a:ext cx="7723193" cy="2486026"/>
          </a:xfrm>
        </p:spPr>
        <p:txBody>
          <a:bodyPr anchor="b">
            <a:noAutofit/>
          </a:bodyPr>
          <a:lstStyle>
            <a:lvl1pPr algn="l">
              <a:defRPr sz="8400" b="1" i="0">
                <a:solidFill>
                  <a:srgbClr val="101E46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F480D-7C2A-67D3-C36D-F58270FE3F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333" y="4066675"/>
            <a:ext cx="7723193" cy="5218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accent6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563F4-747B-FAA9-CBAC-A1713B371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01" y="473920"/>
            <a:ext cx="2433854" cy="3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35432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3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touching a screen&#10;&#10;Description automatically generated">
            <a:extLst>
              <a:ext uri="{FF2B5EF4-FFF2-40B4-BE49-F238E27FC236}">
                <a16:creationId xmlns:a16="http://schemas.microsoft.com/office/drawing/2014/main" id="{FBD7CD47-B241-E213-F4F3-812EE3E7B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2212F-39C7-3DE4-5E69-0981265BF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18267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32E14-CB1C-95D7-49B2-C0B7A9266D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28798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56169069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7B666-D467-32A1-07DF-B3F9B165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" b="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D5C2504-1328-02A9-D408-AB11FF9E2AF3}"/>
              </a:ext>
            </a:extLst>
          </p:cNvPr>
          <p:cNvSpPr txBox="1">
            <a:spLocks/>
          </p:cNvSpPr>
          <p:nvPr/>
        </p:nvSpPr>
        <p:spPr>
          <a:xfrm>
            <a:off x="748137" y="3655589"/>
            <a:ext cx="10515600" cy="1133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00" kern="12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676E8B7-A40D-87F1-3495-F360C2BE93A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48137" y="47086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77264823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Work_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851E9-B1FC-CE56-DEF9-BD66E22F979B}"/>
              </a:ext>
            </a:extLst>
          </p:cNvPr>
          <p:cNvSpPr/>
          <p:nvPr/>
        </p:nvSpPr>
        <p:spPr>
          <a:xfrm>
            <a:off x="0" y="1750142"/>
            <a:ext cx="12191999" cy="510785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939D0F-D46F-707B-2990-FCB565BDEE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77781"/>
            <a:ext cx="4114800" cy="365125"/>
          </a:xfrm>
        </p:spPr>
        <p:txBody>
          <a:bodyPr/>
          <a:lstStyle>
            <a:lvl1pPr algn="ctr">
              <a:defRPr sz="10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1DE83-43FE-F697-F4FD-11B20493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089" y="362883"/>
            <a:ext cx="1368644" cy="17480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D564A63-6351-0179-1F23-776941CF358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43697" y="1757902"/>
            <a:ext cx="5235159" cy="3816054"/>
          </a:xfrm>
          <a:effectLst/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EF51F-88A7-D84B-EE34-2B1FDBC5A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2423"/>
            <a:ext cx="10515600" cy="676373"/>
          </a:xfrm>
        </p:spPr>
        <p:txBody>
          <a:bodyPr anchor="t" anchorCtr="0">
            <a:normAutofit/>
          </a:bodyPr>
          <a:lstStyle>
            <a:lvl1pPr>
              <a:defRPr sz="40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16191578-D29A-8691-788D-DE0CBE2F48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38200" y="2129081"/>
            <a:ext cx="5397500" cy="3444875"/>
          </a:xfrm>
        </p:spPr>
        <p:txBody>
          <a:bodyPr/>
          <a:lstStyle>
            <a:lvl1pPr>
              <a:buClr>
                <a:srgbClr val="DA5526"/>
              </a:buClr>
              <a:defRPr sz="24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DA5526"/>
              </a:buClr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DA5526"/>
              </a:buClr>
              <a:defRPr sz="18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DA5526"/>
              </a:buClr>
              <a:defRPr sz="16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buClr>
                <a:srgbClr val="DA5526"/>
              </a:buClr>
              <a:defRPr sz="14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063592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3720">
          <p15:clr>
            <a:srgbClr val="FBAE40"/>
          </p15:clr>
        </p15:guide>
        <p15:guide id="2" pos="336">
          <p15:clr>
            <a:srgbClr val="FBAE40"/>
          </p15:clr>
        </p15:guide>
        <p15:guide id="3">
          <p15:clr>
            <a:srgbClr val="FBAE40"/>
          </p15:clr>
        </p15:guide>
        <p15:guide id="4" orient="horz" pos="10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Work_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851E9-B1FC-CE56-DEF9-BD66E22F979B}"/>
              </a:ext>
            </a:extLst>
          </p:cNvPr>
          <p:cNvSpPr/>
          <p:nvPr/>
        </p:nvSpPr>
        <p:spPr>
          <a:xfrm>
            <a:off x="0" y="2197090"/>
            <a:ext cx="12191999" cy="466091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939D0F-D46F-707B-2990-FCB565BDEE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77781"/>
            <a:ext cx="4114800" cy="365125"/>
          </a:xfrm>
        </p:spPr>
        <p:txBody>
          <a:bodyPr/>
          <a:lstStyle>
            <a:lvl1pPr algn="ctr">
              <a:defRPr sz="10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1DE83-43FE-F697-F4FD-11B20493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089" y="362883"/>
            <a:ext cx="1368644" cy="17480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D564A63-6351-0179-1F23-776941CF358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43697" y="2197090"/>
            <a:ext cx="5235159" cy="3816054"/>
          </a:xfrm>
          <a:effectLst/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9C333BDC-BF14-E2E0-0386-3AF320387F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38200" y="2440816"/>
            <a:ext cx="5397500" cy="3444875"/>
          </a:xfrm>
        </p:spPr>
        <p:txBody>
          <a:bodyPr/>
          <a:lstStyle>
            <a:lvl1pPr>
              <a:buClr>
                <a:srgbClr val="DA5526"/>
              </a:buClr>
              <a:defRPr sz="24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DA5526"/>
              </a:buClr>
              <a:defRPr sz="20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DA5526"/>
              </a:buClr>
              <a:defRPr sz="18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DA5526"/>
              </a:buClr>
              <a:defRPr sz="16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buClr>
                <a:srgbClr val="DA5526"/>
              </a:buClr>
              <a:defRPr sz="14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6A19D2-835F-7A0C-FC96-FBAFF4661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2423"/>
            <a:ext cx="10283687" cy="1293899"/>
          </a:xfrm>
        </p:spPr>
        <p:txBody>
          <a:bodyPr anchor="t" anchorCtr="0">
            <a:normAutofit/>
          </a:bodyPr>
          <a:lstStyle>
            <a:lvl1pPr>
              <a:defRPr sz="40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  <a:br>
              <a:rPr lang="en-US"/>
            </a:br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5087171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3720">
          <p15:clr>
            <a:srgbClr val="FBAE40"/>
          </p15:clr>
        </p15:guide>
        <p15:guide id="2" pos="336">
          <p15:clr>
            <a:srgbClr val="FBAE40"/>
          </p15:clr>
        </p15:guide>
        <p15:guide id="3">
          <p15:clr>
            <a:srgbClr val="FBAE40"/>
          </p15:clr>
        </p15:guide>
        <p15:guide id="4" orient="horz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Work_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3">
            <a:extLst>
              <a:ext uri="{FF2B5EF4-FFF2-40B4-BE49-F238E27FC236}">
                <a16:creationId xmlns:a16="http://schemas.microsoft.com/office/drawing/2014/main" id="{43C98858-0DEB-83DC-8832-89E11186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E16B317-FD64-F34F-85B6-DDEC25BA36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348902"/>
            <a:ext cx="10848340" cy="590905"/>
          </a:xfrm>
          <a:prstGeom prst="rect">
            <a:avLst/>
          </a:prstGeom>
        </p:spPr>
        <p:txBody>
          <a:bodyPr lIns="91440" rIns="0">
            <a:noAutofit/>
          </a:bodyPr>
          <a:lstStyle>
            <a:lvl1pPr marL="11113" indent="-11113">
              <a:buNone/>
              <a:tabLst/>
              <a:defRPr sz="1800" b="0" i="0" cap="none"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171446" indent="0">
              <a:buNone/>
              <a:defRPr/>
            </a:lvl2pPr>
            <a:lvl3pPr marL="171446" indent="0">
              <a:buNone/>
              <a:defRPr/>
            </a:lvl3pPr>
            <a:lvl4pPr marL="342891" indent="0">
              <a:buNone/>
              <a:defRPr/>
            </a:lvl4pPr>
            <a:lvl5pPr marL="342891" indent="0">
              <a:buNone/>
              <a:defRPr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32A6FF-C6B6-8D85-5263-754938E61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2057"/>
            <a:ext cx="10515600" cy="59090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87E5A51-EF19-6190-AC2E-C565CF836C3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77781"/>
            <a:ext cx="4114800" cy="365125"/>
          </a:xfrm>
        </p:spPr>
        <p:txBody>
          <a:bodyPr/>
          <a:lstStyle>
            <a:lvl1pPr algn="ctr">
              <a:defRPr sz="10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1F9AB-48F1-8789-FB2F-77D0F874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089" y="362883"/>
            <a:ext cx="1368644" cy="17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13FFB1F-998C-4183-0E1C-BE7BC6290E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0F039-6522-BA22-F805-E120D3684F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639" y="6492877"/>
            <a:ext cx="1052161" cy="13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97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FBAE40"/>
          </p15:clr>
        </p15:guide>
        <p15:guide id="2" pos="336">
          <p15:clr>
            <a:srgbClr val="FBAE40"/>
          </p15:clr>
        </p15:guide>
        <p15:guide id="3">
          <p15:clr>
            <a:srgbClr val="FBAE40"/>
          </p15:clr>
        </p15:guide>
        <p15:guide id="4" orient="horz" pos="10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4F5D64-0151-10B9-D2FB-9390609D53B7}"/>
              </a:ext>
            </a:extLst>
          </p:cNvPr>
          <p:cNvSpPr/>
          <p:nvPr/>
        </p:nvSpPr>
        <p:spPr>
          <a:xfrm>
            <a:off x="-1" y="-4670"/>
            <a:ext cx="12191999" cy="68673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2A8258A-D5ED-A33E-85C1-43DDE28C84C3}"/>
              </a:ext>
            </a:extLst>
          </p:cNvPr>
          <p:cNvSpPr txBox="1">
            <a:spLocks/>
          </p:cNvSpPr>
          <p:nvPr/>
        </p:nvSpPr>
        <p:spPr>
          <a:xfrm>
            <a:off x="4658207" y="5454685"/>
            <a:ext cx="10515600" cy="6257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00"/>
              </a:lnSpc>
              <a:buNone/>
            </a:pPr>
            <a:r>
              <a:rPr lang="en-US" sz="10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Prowess and the Prowess logo are trademarks of Prowess Consulting, LLC. 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sz="10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Copyright © 2024 Prowess Consulting, LLC. All rights reserved.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sz="10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Other trademarks are the property of their respective owners.</a:t>
            </a:r>
          </a:p>
          <a:p>
            <a:pPr>
              <a:lnSpc>
                <a:spcPts val="500"/>
              </a:lnSpc>
            </a:pPr>
            <a:endParaRPr lang="en-US" sz="100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5996E9-FE2E-1742-31B0-58BEECB888EB}"/>
              </a:ext>
            </a:extLst>
          </p:cNvPr>
          <p:cNvSpPr/>
          <p:nvPr/>
        </p:nvSpPr>
        <p:spPr>
          <a:xfrm>
            <a:off x="-1" y="1672047"/>
            <a:ext cx="4774019" cy="1489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80F5DC-2364-4AF2-B753-B4DA14BDE380}"/>
              </a:ext>
            </a:extLst>
          </p:cNvPr>
          <p:cNvSpPr txBox="1">
            <a:spLocks/>
          </p:cNvSpPr>
          <p:nvPr/>
        </p:nvSpPr>
        <p:spPr>
          <a:xfrm>
            <a:off x="748137" y="1965014"/>
            <a:ext cx="3823863" cy="11405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5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Let’s Talk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AC8C15-1CDE-A6E0-3FC8-AD92A0CB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16" y="702431"/>
            <a:ext cx="2018875" cy="25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72855-963B-0DB4-0E05-F73E84948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64" b="150"/>
          <a:stretch/>
        </p:blipFill>
        <p:spPr>
          <a:xfrm>
            <a:off x="4774018" y="1672048"/>
            <a:ext cx="7417982" cy="14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830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on a mountain&#10;&#10;Description automatically generated with medium confidence">
            <a:extLst>
              <a:ext uri="{FF2B5EF4-FFF2-40B4-BE49-F238E27FC236}">
                <a16:creationId xmlns:a16="http://schemas.microsoft.com/office/drawing/2014/main" id="{DAEAABA5-69E7-689E-AB9B-935B852DF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AA005-8406-1521-24B5-F1D37BFD8B7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8457" y="1512504"/>
            <a:ext cx="10763573" cy="1236670"/>
          </a:xfrm>
        </p:spPr>
        <p:txBody>
          <a:bodyPr anchor="b">
            <a:noAutofit/>
          </a:bodyPr>
          <a:lstStyle>
            <a:lvl1pPr algn="l">
              <a:defRPr sz="70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TEXT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F480D-7C2A-67D3-C36D-F58270FE3F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611" y="2642210"/>
            <a:ext cx="7723193" cy="5218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i="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CE2FC0-ECBF-4D0A-6FF8-3505011A2F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43822"/>
            <a:ext cx="2081982" cy="2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132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C9A89AA0-4D87-8657-F045-25BD5A0997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A8FB1-774C-88DF-0E02-4859D04859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25CC-B0BF-5C5D-BA4F-EAE0CA83DF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148452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14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 sz="14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</a:lstStyle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1"/>
            <a:r>
              <a:rPr lang="en-US"/>
              <a:t>Text Goes Here</a:t>
            </a:r>
          </a:p>
          <a:p>
            <a:pPr lvl="2"/>
            <a:r>
              <a:rPr lang="en-US"/>
              <a:t>Text Goes Here</a:t>
            </a:r>
          </a:p>
          <a:p>
            <a:pPr lvl="3"/>
            <a:r>
              <a:rPr lang="en-US"/>
              <a:t>Text Goes Here</a:t>
            </a:r>
          </a:p>
          <a:p>
            <a:pPr lvl="3"/>
            <a:endParaRPr lang="en-US"/>
          </a:p>
          <a:p>
            <a:pPr lvl="1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AA295-36BA-8620-9E31-8D2E5B3C5C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639" y="6492877"/>
            <a:ext cx="1052161" cy="134380"/>
          </a:xfrm>
          <a:prstGeom prst="rect">
            <a:avLst/>
          </a:prstGeom>
        </p:spPr>
      </p:pic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3A5F630C-5F9C-D90F-0458-21510697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53594-DB5E-A840-85F9-7A89B501E461}" type="datetime1">
              <a:rPr lang="en-US" smtClean="0"/>
              <a:t>7/2/2025</a:t>
            </a:fld>
            <a:endParaRPr lang="en-US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306E2FEF-42DF-196D-05FA-EE77D36A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F4872C1-70BD-DE3B-0A2E-1DB686A6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513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48AF6139-C46D-9D02-7DBA-382788ED5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0365DC-50D4-039B-E4C9-C28B1409F6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639" y="6492877"/>
            <a:ext cx="1052161" cy="134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7F16E-2490-2124-0A75-6A0B9B468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A6AA4-1875-F189-EA48-FF56E9D8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13EE01-CA4A-87DF-A170-492A13A46D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FDADBC7-80C0-54F7-43E5-FFE6B79D90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01980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14B7FA-C55B-1927-3CC5-452BA26721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65760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9203107-63B1-A49B-911A-74BE4636D8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29541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7946983-C1A0-0683-D49B-E193587D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781"/>
            <a:ext cx="4114800" cy="365125"/>
          </a:xfrm>
        </p:spPr>
        <p:txBody>
          <a:bodyPr/>
          <a:lstStyle>
            <a:lvl1pPr algn="ctr">
              <a:defRPr sz="10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Proprietary and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9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ork_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93B2F412-AAE8-E7D0-024B-40F78E5C82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E16B317-FD64-F34F-85B6-DDEC25BA36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348902"/>
            <a:ext cx="10848340" cy="590905"/>
          </a:xfrm>
          <a:prstGeom prst="rect">
            <a:avLst/>
          </a:prstGeom>
        </p:spPr>
        <p:txBody>
          <a:bodyPr lIns="91440" rIns="0">
            <a:noAutofit/>
          </a:bodyPr>
          <a:lstStyle>
            <a:lvl1pPr marL="11113" indent="-11113">
              <a:buNone/>
              <a:tabLst/>
              <a:defRPr sz="1800" b="0" i="0" cap="none"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171446" indent="0">
              <a:buNone/>
              <a:defRPr/>
            </a:lvl2pPr>
            <a:lvl3pPr marL="171446" indent="0">
              <a:buNone/>
              <a:defRPr/>
            </a:lvl3pPr>
            <a:lvl4pPr marL="342891" indent="0">
              <a:buNone/>
              <a:defRPr/>
            </a:lvl4pPr>
            <a:lvl5pPr marL="342891" indent="0">
              <a:buNone/>
              <a:defRPr/>
            </a:lvl5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E0FDB-C2FF-B7AA-4C44-D4B39195F4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639" y="6492877"/>
            <a:ext cx="1052161" cy="13438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D82666E-A862-84F8-F635-B7AFC4FE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504"/>
            <a:ext cx="4114800" cy="365125"/>
          </a:xfrm>
        </p:spPr>
        <p:txBody>
          <a:bodyPr/>
          <a:lstStyle>
            <a:lvl1pPr algn="ctr">
              <a:defRPr sz="100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32A6FF-C6B6-8D85-5263-754938E61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2057"/>
            <a:ext cx="10515600" cy="59090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9416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FBAE40"/>
          </p15:clr>
        </p15:guide>
        <p15:guide id="2" pos="336">
          <p15:clr>
            <a:srgbClr val="FBAE40"/>
          </p15:clr>
        </p15:guide>
        <p15:guide id="3">
          <p15:clr>
            <a:srgbClr val="FBAE40"/>
          </p15:clr>
        </p15:guide>
        <p15:guide id="4" orient="horz" pos="10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13">
            <a:extLst>
              <a:ext uri="{FF2B5EF4-FFF2-40B4-BE49-F238E27FC236}">
                <a16:creationId xmlns:a16="http://schemas.microsoft.com/office/drawing/2014/main" id="{9BD7AB79-F0BB-4D54-9008-75E3409C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A8FB1-774C-88DF-0E02-4859D04859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25CC-B0BF-5C5D-BA4F-EAE0CA83DF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148452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14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 sz="14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</a:lstStyle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1"/>
            <a:r>
              <a:rPr lang="en-US"/>
              <a:t>Text Goes Here</a:t>
            </a:r>
          </a:p>
          <a:p>
            <a:pPr lvl="2"/>
            <a:r>
              <a:rPr lang="en-US"/>
              <a:t>Text Goes Here</a:t>
            </a:r>
          </a:p>
          <a:p>
            <a:pPr lvl="3"/>
            <a:r>
              <a:rPr lang="en-US"/>
              <a:t>Text Goes Here</a:t>
            </a:r>
          </a:p>
          <a:p>
            <a:pPr lvl="3"/>
            <a:endParaRPr lang="en-US"/>
          </a:p>
          <a:p>
            <a:pPr lvl="1"/>
            <a:endParaRPr lang="en-US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3A5F630C-5F9C-D90F-0458-21510697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1F253594-DB5E-A840-85F9-7A89B501E461}" type="datetime1">
              <a:rPr lang="en-US" smtClean="0"/>
              <a:t>7/2/2025</a:t>
            </a:fld>
            <a:endParaRPr lang="en-US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306E2FEF-42DF-196D-05FA-EE77D36A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9712"/>
            <a:ext cx="4114800" cy="365125"/>
          </a:xfrm>
        </p:spPr>
        <p:txBody>
          <a:bodyPr/>
          <a:lstStyle>
            <a:lvl1pPr>
              <a:defRPr sz="10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F4872C1-70BD-DE3B-0A2E-1DB686A6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A8EE6-2952-C6EE-AC95-79A27E11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089" y="362883"/>
            <a:ext cx="1368644" cy="17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335A4FB-CFB1-C7A0-0983-92FFA4967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A0D38-2E54-16F5-B140-58B3795FD0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639" y="6492877"/>
            <a:ext cx="1052161" cy="13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305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on a mountain&#10;&#10;Description automatically generated with medium confidence">
            <a:extLst>
              <a:ext uri="{FF2B5EF4-FFF2-40B4-BE49-F238E27FC236}">
                <a16:creationId xmlns:a16="http://schemas.microsoft.com/office/drawing/2014/main" id="{DAEAABA5-69E7-689E-AB9B-935B852DF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AA005-8406-1521-24B5-F1D37BFD8B7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8457" y="1512504"/>
            <a:ext cx="10763573" cy="1236670"/>
          </a:xfrm>
        </p:spPr>
        <p:txBody>
          <a:bodyPr anchor="b">
            <a:noAutofit/>
          </a:bodyPr>
          <a:lstStyle>
            <a:lvl1pPr algn="l">
              <a:defRPr sz="70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TEXT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F480D-7C2A-67D3-C36D-F58270FE3F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611" y="2642210"/>
            <a:ext cx="7723193" cy="5218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i="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CE2FC0-ECBF-4D0A-6FF8-3505011A2F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43822"/>
            <a:ext cx="2081982" cy="2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24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C9A89AA0-4D87-8657-F045-25BD5A0997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A8FB1-774C-88DF-0E02-4859D04859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25CC-B0BF-5C5D-BA4F-EAE0CA83DF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148452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1400" b="0" i="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 sz="1400" b="0" i="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 b="0" i="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</a:lstStyle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pPr lvl="1"/>
            <a:r>
              <a:rPr lang="en-US"/>
              <a:t>Text Goes Here</a:t>
            </a:r>
          </a:p>
          <a:p>
            <a:pPr lvl="2"/>
            <a:r>
              <a:rPr lang="en-US"/>
              <a:t>Text Goes Here</a:t>
            </a:r>
          </a:p>
          <a:p>
            <a:pPr lvl="3"/>
            <a:r>
              <a:rPr lang="en-US"/>
              <a:t>Text Goes Here</a:t>
            </a:r>
          </a:p>
          <a:p>
            <a:pPr lvl="3"/>
            <a:endParaRPr lang="en-US"/>
          </a:p>
          <a:p>
            <a:pPr lvl="1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AA295-36BA-8620-9E31-8D2E5B3C5C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639" y="6492877"/>
            <a:ext cx="1052161" cy="134380"/>
          </a:xfrm>
          <a:prstGeom prst="rect">
            <a:avLst/>
          </a:prstGeom>
        </p:spPr>
      </p:pic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3A5F630C-5F9C-D90F-0458-21510697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306E2FEF-42DF-196D-05FA-EE77D36A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F4872C1-70BD-DE3B-0A2E-1DB686A6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72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48AF6139-C46D-9D02-7DBA-382788ED5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0365DC-50D4-039B-E4C9-C28B1409F6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639" y="6492877"/>
            <a:ext cx="1052161" cy="134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7F16E-2490-2124-0A75-6A0B9B468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A6AA4-1875-F189-EA48-FF56E9D8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13EE01-CA4A-87DF-A170-492A13A46D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FDADBC7-80C0-54F7-43E5-FFE6B79D90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01980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14B7FA-C55B-1927-3CC5-452BA26721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65760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9203107-63B1-A49B-911A-74BE4636D8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29541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7946983-C1A0-0683-D49B-E193587D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781"/>
            <a:ext cx="4114800" cy="365125"/>
          </a:xfrm>
        </p:spPr>
        <p:txBody>
          <a:bodyPr/>
          <a:lstStyle>
            <a:lvl1pPr algn="ctr">
              <a:defRPr sz="10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1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2212F-39C7-3DE4-5E69-0981265BF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18267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32E14-CB1C-95D7-49B2-C0B7A9266D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28798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361529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12B766C-36E1-2F43-FDB7-DE72C8874B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44603"/>
            <a:ext cx="2081982" cy="265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2212F-39C7-3DE4-5E69-0981265BF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137" y="1826789"/>
            <a:ext cx="10515600" cy="1133475"/>
          </a:xfrm>
        </p:spPr>
        <p:txBody>
          <a:bodyPr anchor="b">
            <a:normAutofit/>
          </a:bodyPr>
          <a:lstStyle>
            <a:lvl1pPr>
              <a:defRPr sz="65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32E14-CB1C-95D7-49B2-C0B7A9266D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137" y="2879873"/>
            <a:ext cx="10515600" cy="45905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1283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ork_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93B2F412-AAE8-E7D0-024B-40F78E5C82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E16B317-FD64-F34F-85B6-DDEC25BA36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348902"/>
            <a:ext cx="10848340" cy="590905"/>
          </a:xfrm>
          <a:prstGeom prst="rect">
            <a:avLst/>
          </a:prstGeom>
        </p:spPr>
        <p:txBody>
          <a:bodyPr lIns="91440" rIns="0">
            <a:noAutofit/>
          </a:bodyPr>
          <a:lstStyle>
            <a:lvl1pPr marL="11113" indent="-11113">
              <a:buNone/>
              <a:tabLst/>
              <a:defRPr sz="1800" b="0" i="0" cap="none"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171446" indent="0">
              <a:buNone/>
              <a:defRPr/>
            </a:lvl2pPr>
            <a:lvl3pPr marL="171446" indent="0">
              <a:buNone/>
              <a:defRPr/>
            </a:lvl3pPr>
            <a:lvl4pPr marL="342891" indent="0">
              <a:buNone/>
              <a:defRPr/>
            </a:lvl4pPr>
            <a:lvl5pPr marL="342891" indent="0">
              <a:buNone/>
              <a:defRPr/>
            </a:lvl5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E0FDB-C2FF-B7AA-4C44-D4B39195F4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639" y="6492877"/>
            <a:ext cx="1052161" cy="13438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D82666E-A862-84F8-F635-B7AFC4FE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504"/>
            <a:ext cx="4114800" cy="365125"/>
          </a:xfrm>
        </p:spPr>
        <p:txBody>
          <a:bodyPr/>
          <a:lstStyle>
            <a:lvl1pPr algn="ctr">
              <a:defRPr sz="100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32A6FF-C6B6-8D85-5263-754938E61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2057"/>
            <a:ext cx="10515600" cy="59090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B2D351A-3F0E-E588-7CAC-890F1A76C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676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40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FBAE40"/>
          </p15:clr>
        </p15:guide>
        <p15:guide id="2" pos="336">
          <p15:clr>
            <a:srgbClr val="FBAE40"/>
          </p15:clr>
        </p15:guide>
        <p15:guide id="3">
          <p15:clr>
            <a:srgbClr val="FBAE40"/>
          </p15:clr>
        </p15:guide>
        <p15:guide id="4" orient="horz" pos="105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3A87B71-C2FE-032D-0DAC-9FD07298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15" r="73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D138A6-58B5-9DB2-577A-CF290677D148}"/>
              </a:ext>
            </a:extLst>
          </p:cNvPr>
          <p:cNvSpPr/>
          <p:nvPr/>
        </p:nvSpPr>
        <p:spPr>
          <a:xfrm>
            <a:off x="-1" y="2437591"/>
            <a:ext cx="5325036" cy="1140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A552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D7D9CF-7F53-32A4-F417-8965F21D3831}"/>
              </a:ext>
            </a:extLst>
          </p:cNvPr>
          <p:cNvSpPr txBox="1">
            <a:spLocks/>
          </p:cNvSpPr>
          <p:nvPr/>
        </p:nvSpPr>
        <p:spPr>
          <a:xfrm>
            <a:off x="748137" y="2719925"/>
            <a:ext cx="3823863" cy="11405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6554C4-0983-C79A-B592-14EB49F79F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8457" y="1101494"/>
            <a:ext cx="10763573" cy="1124245"/>
          </a:xfrm>
        </p:spPr>
        <p:txBody>
          <a:bodyPr>
            <a:normAutofit/>
          </a:bodyPr>
          <a:lstStyle>
            <a:lvl1pPr>
              <a:defRPr sz="60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sz="6000" b="0">
                <a:solidFill>
                  <a:srgbClr val="101E46"/>
                </a:solidFill>
              </a:rPr>
              <a:t>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B0354-A8A1-3A9D-E8CA-6141D451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01" y="473920"/>
            <a:ext cx="2433854" cy="3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021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3">
            <a:extLst>
              <a:ext uri="{FF2B5EF4-FFF2-40B4-BE49-F238E27FC236}">
                <a16:creationId xmlns:a16="http://schemas.microsoft.com/office/drawing/2014/main" id="{3F844010-F59A-BD78-02D0-FD376611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7F16E-2490-2124-0A75-6A0B9B468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A6AA4-1875-F189-EA48-FF56E9D8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13EE01-CA4A-87DF-A170-492A13A46D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FDADBC7-80C0-54F7-43E5-FFE6B79D90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01980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14B7FA-C55B-1927-3CC5-452BA26721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65760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9203107-63B1-A49B-911A-74BE4636D8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29541" y="1809750"/>
            <a:ext cx="2537138" cy="4184650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7946983-C1A0-0683-D49B-E193587D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781"/>
            <a:ext cx="4114800" cy="365125"/>
          </a:xfrm>
        </p:spPr>
        <p:txBody>
          <a:bodyPr/>
          <a:lstStyle>
            <a:lvl1pPr algn="ctr">
              <a:defRPr sz="10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Proprietary and Confidential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2C060-38F5-FDFD-58B0-6552B574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089" y="362883"/>
            <a:ext cx="1368644" cy="17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EBA3002-F165-F74F-B6D5-D70F2BD8A4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B8B4D2-26D0-23CB-3488-6803111839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639" y="6492877"/>
            <a:ext cx="1052161" cy="13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6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3">
            <a:extLst>
              <a:ext uri="{FF2B5EF4-FFF2-40B4-BE49-F238E27FC236}">
                <a16:creationId xmlns:a16="http://schemas.microsoft.com/office/drawing/2014/main" id="{3F844010-F59A-BD78-02D0-FD376611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7F16E-2490-2124-0A75-6A0B9B468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A6AA4-1875-F189-EA48-FF56E9D8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7946983-C1A0-0683-D49B-E193587D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781"/>
            <a:ext cx="4114800" cy="365125"/>
          </a:xfrm>
        </p:spPr>
        <p:txBody>
          <a:bodyPr/>
          <a:lstStyle>
            <a:lvl1pPr algn="ctr">
              <a:defRPr sz="10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2C060-38F5-FDFD-58B0-6552B574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089" y="362883"/>
            <a:ext cx="1368644" cy="17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D3B809-67B6-60A8-F3C1-DFEAB0198763}"/>
              </a:ext>
            </a:extLst>
          </p:cNvPr>
          <p:cNvSpPr/>
          <p:nvPr/>
        </p:nvSpPr>
        <p:spPr>
          <a:xfrm>
            <a:off x="6430" y="2850911"/>
            <a:ext cx="12191998" cy="702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303CDE-3D8F-DA37-4195-1F5C0E10A798}"/>
              </a:ext>
            </a:extLst>
          </p:cNvPr>
          <p:cNvGrpSpPr/>
          <p:nvPr/>
        </p:nvGrpSpPr>
        <p:grpSpPr>
          <a:xfrm>
            <a:off x="2780211" y="2841483"/>
            <a:ext cx="6639696" cy="3232159"/>
            <a:chOff x="2780211" y="2850911"/>
            <a:chExt cx="6639696" cy="32321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76DC6A-6FBA-1122-5D61-19D0ECB9C623}"/>
                </a:ext>
              </a:extLst>
            </p:cNvPr>
            <p:cNvCxnSpPr>
              <a:cxnSpLocks/>
            </p:cNvCxnSpPr>
            <p:nvPr/>
          </p:nvCxnSpPr>
          <p:spPr>
            <a:xfrm>
              <a:off x="2780211" y="2850911"/>
              <a:ext cx="0" cy="3232159"/>
            </a:xfrm>
            <a:prstGeom prst="line">
              <a:avLst/>
            </a:prstGeom>
            <a:ln w="10795">
              <a:solidFill>
                <a:srgbClr val="F3F3F3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BF2153C-1661-D7D1-2E8D-29A7D0E8DF63}"/>
                </a:ext>
              </a:extLst>
            </p:cNvPr>
            <p:cNvCxnSpPr>
              <a:cxnSpLocks/>
            </p:cNvCxnSpPr>
            <p:nvPr/>
          </p:nvCxnSpPr>
          <p:spPr>
            <a:xfrm>
              <a:off x="4979713" y="2850911"/>
              <a:ext cx="0" cy="3232159"/>
            </a:xfrm>
            <a:prstGeom prst="line">
              <a:avLst/>
            </a:prstGeom>
            <a:ln w="10795">
              <a:solidFill>
                <a:srgbClr val="F3F3F3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3EE028-8A84-0A1E-8CC0-9376F8C6A356}"/>
                </a:ext>
              </a:extLst>
            </p:cNvPr>
            <p:cNvCxnSpPr>
              <a:cxnSpLocks/>
            </p:cNvCxnSpPr>
            <p:nvPr/>
          </p:nvCxnSpPr>
          <p:spPr>
            <a:xfrm>
              <a:off x="7121551" y="2850911"/>
              <a:ext cx="0" cy="3232159"/>
            </a:xfrm>
            <a:prstGeom prst="line">
              <a:avLst/>
            </a:prstGeom>
            <a:ln w="10795">
              <a:solidFill>
                <a:srgbClr val="F3F3F3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85D527-319F-92FE-ABC2-E6A5391B5843}"/>
                </a:ext>
              </a:extLst>
            </p:cNvPr>
            <p:cNvCxnSpPr>
              <a:cxnSpLocks/>
            </p:cNvCxnSpPr>
            <p:nvPr/>
          </p:nvCxnSpPr>
          <p:spPr>
            <a:xfrm>
              <a:off x="9419907" y="2850911"/>
              <a:ext cx="0" cy="3232159"/>
            </a:xfrm>
            <a:prstGeom prst="line">
              <a:avLst/>
            </a:prstGeom>
            <a:ln w="10795">
              <a:solidFill>
                <a:srgbClr val="F3F3F3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3B6C0F1-47FE-B278-1D4E-8DAEC2E0B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852685"/>
            <a:ext cx="10515599" cy="855243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815BFC1-056D-B9FA-4EF7-ED251418D1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955417"/>
            <a:ext cx="1597976" cy="47358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C447B8A8-BE53-835B-A996-A3ADCCDF9F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0037" y="2955417"/>
            <a:ext cx="1597976" cy="47358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302A115-7E29-0B6E-744B-6DEB1A8483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63245" y="2955417"/>
            <a:ext cx="1597976" cy="47358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72F9526-A244-1BD4-EE37-EBF0D7F322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2395" y="2955417"/>
            <a:ext cx="1597976" cy="47358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A3D56B59-FEA2-B842-FFC4-7860893CF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5081" y="2955417"/>
            <a:ext cx="1597976" cy="47358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592E6362-10B9-FD64-1CE8-DC9799835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2479" y="3745075"/>
            <a:ext cx="1643693" cy="1809198"/>
          </a:xfrm>
        </p:spPr>
        <p:txBody>
          <a:bodyPr>
            <a:normAutofit/>
          </a:bodyPr>
          <a:lstStyle>
            <a:lvl1pPr marL="227012" indent="-171450" algn="l" defTabSz="914400" rtl="0" eaLnBrk="1" latinLnBrk="0" hangingPunct="1">
              <a:lnSpc>
                <a:spcPct val="175000"/>
              </a:lnSpc>
              <a:spcBef>
                <a:spcPts val="0"/>
              </a:spcBef>
              <a:buClr>
                <a:srgbClr val="DA5526"/>
              </a:buClr>
              <a:buFont typeface="Arial" panose="020B0604020202020204" pitchFamily="34" charset="0"/>
              <a:buChar char="•"/>
              <a:defRPr lang="en-US" sz="120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47255BA0-B490-019B-E861-0EB4D021B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68234" y="3745075"/>
            <a:ext cx="1709767" cy="1809198"/>
          </a:xfrm>
        </p:spPr>
        <p:txBody>
          <a:bodyPr>
            <a:normAutofit/>
          </a:bodyPr>
          <a:lstStyle>
            <a:lvl1pPr marL="227012" indent="-171450" algn="l" defTabSz="914400" rtl="0" eaLnBrk="1" latinLnBrk="0" hangingPunct="1">
              <a:lnSpc>
                <a:spcPct val="175000"/>
              </a:lnSpc>
              <a:spcBef>
                <a:spcPts val="0"/>
              </a:spcBef>
              <a:buClr>
                <a:srgbClr val="DA5526"/>
              </a:buClr>
              <a:buFont typeface="Arial" panose="020B0604020202020204" pitchFamily="34" charset="0"/>
              <a:buChar char="•"/>
              <a:defRPr lang="en-US" sz="120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96DD3E2-5FD6-991B-2394-9E2D5F2D63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57455" y="3745075"/>
            <a:ext cx="1709767" cy="1809198"/>
          </a:xfrm>
        </p:spPr>
        <p:txBody>
          <a:bodyPr>
            <a:normAutofit/>
          </a:bodyPr>
          <a:lstStyle>
            <a:lvl1pPr marL="227012" indent="-171450" algn="l" defTabSz="914400" rtl="0" eaLnBrk="1" latinLnBrk="0" hangingPunct="1">
              <a:lnSpc>
                <a:spcPct val="175000"/>
              </a:lnSpc>
              <a:spcBef>
                <a:spcPts val="0"/>
              </a:spcBef>
              <a:buClr>
                <a:srgbClr val="DA5526"/>
              </a:buClr>
              <a:buFont typeface="Arial" panose="020B0604020202020204" pitchFamily="34" charset="0"/>
              <a:buChar char="•"/>
              <a:defRPr lang="en-US" sz="120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75BD0336-FA25-F6B7-86F2-60451583EA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6629" y="3745075"/>
            <a:ext cx="1709767" cy="1809198"/>
          </a:xfrm>
        </p:spPr>
        <p:txBody>
          <a:bodyPr>
            <a:normAutofit/>
          </a:bodyPr>
          <a:lstStyle>
            <a:lvl1pPr marL="227012" indent="-171450" algn="l" defTabSz="914400" rtl="0" eaLnBrk="1" latinLnBrk="0" hangingPunct="1">
              <a:lnSpc>
                <a:spcPct val="175000"/>
              </a:lnSpc>
              <a:spcBef>
                <a:spcPts val="0"/>
              </a:spcBef>
              <a:buClr>
                <a:srgbClr val="DA5526"/>
              </a:buClr>
              <a:buFont typeface="Arial" panose="020B0604020202020204" pitchFamily="34" charset="0"/>
              <a:buChar char="•"/>
              <a:defRPr lang="en-US" sz="120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21259B4F-2971-7816-0D1B-BDAE2DE664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9292" y="3745075"/>
            <a:ext cx="1709767" cy="1809198"/>
          </a:xfrm>
        </p:spPr>
        <p:txBody>
          <a:bodyPr>
            <a:normAutofit/>
          </a:bodyPr>
          <a:lstStyle>
            <a:lvl1pPr marL="227012" indent="-171450" algn="l" defTabSz="914400" rtl="0" eaLnBrk="1" latinLnBrk="0" hangingPunct="1">
              <a:lnSpc>
                <a:spcPct val="175000"/>
              </a:lnSpc>
              <a:spcBef>
                <a:spcPts val="0"/>
              </a:spcBef>
              <a:buClr>
                <a:srgbClr val="DA5526"/>
              </a:buClr>
              <a:buFont typeface="Arial" panose="020B0604020202020204" pitchFamily="34" charset="0"/>
              <a:buChar char="•"/>
              <a:defRPr lang="en-US" sz="120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</p:txBody>
      </p:sp>
    </p:spTree>
    <p:extLst>
      <p:ext uri="{BB962C8B-B14F-4D97-AF65-F5344CB8AC3E}">
        <p14:creationId xmlns:p14="http://schemas.microsoft.com/office/powerpoint/2010/main" val="3284870576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3">
            <a:extLst>
              <a:ext uri="{FF2B5EF4-FFF2-40B4-BE49-F238E27FC236}">
                <a16:creationId xmlns:a16="http://schemas.microsoft.com/office/drawing/2014/main" id="{3F844010-F59A-BD78-02D0-FD376611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C16C111-7BE8-D414-AA0F-F605E67DB7B1}"/>
              </a:ext>
            </a:extLst>
          </p:cNvPr>
          <p:cNvSpPr/>
          <p:nvPr/>
        </p:nvSpPr>
        <p:spPr>
          <a:xfrm>
            <a:off x="0" y="2462398"/>
            <a:ext cx="12191999" cy="219454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7F16E-2490-2124-0A75-6A0B9B468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A6AA4-1875-F189-EA48-FF56E9D8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7946983-C1A0-0683-D49B-E193587D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781"/>
            <a:ext cx="4114800" cy="365125"/>
          </a:xfrm>
        </p:spPr>
        <p:txBody>
          <a:bodyPr/>
          <a:lstStyle>
            <a:lvl1pPr algn="ctr">
              <a:defRPr sz="10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2C060-38F5-FDFD-58B0-6552B574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089" y="362883"/>
            <a:ext cx="1368644" cy="1748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A5121C3-2765-5E1A-1A54-190A738826B5}"/>
              </a:ext>
            </a:extLst>
          </p:cNvPr>
          <p:cNvSpPr/>
          <p:nvPr/>
        </p:nvSpPr>
        <p:spPr>
          <a:xfrm>
            <a:off x="954543" y="2695306"/>
            <a:ext cx="1158486" cy="1158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8D46477-9F5E-180E-A5D9-50DCF2A1C072}"/>
              </a:ext>
            </a:extLst>
          </p:cNvPr>
          <p:cNvSpPr/>
          <p:nvPr/>
        </p:nvSpPr>
        <p:spPr>
          <a:xfrm>
            <a:off x="2795420" y="2695306"/>
            <a:ext cx="1158486" cy="1158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8242529-92A7-00A4-222F-D590001DBC22}"/>
              </a:ext>
            </a:extLst>
          </p:cNvPr>
          <p:cNvSpPr/>
          <p:nvPr/>
        </p:nvSpPr>
        <p:spPr>
          <a:xfrm>
            <a:off x="4636297" y="2695306"/>
            <a:ext cx="1158486" cy="1158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E0FC3AA-9F67-8646-0E7F-F0ECA4DD6029}"/>
              </a:ext>
            </a:extLst>
          </p:cNvPr>
          <p:cNvSpPr/>
          <p:nvPr/>
        </p:nvSpPr>
        <p:spPr>
          <a:xfrm>
            <a:off x="6477174" y="2695306"/>
            <a:ext cx="1158486" cy="1158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7D4685-3BE3-5D5E-DEF8-7B0ACA67480D}"/>
              </a:ext>
            </a:extLst>
          </p:cNvPr>
          <p:cNvSpPr/>
          <p:nvPr/>
        </p:nvSpPr>
        <p:spPr>
          <a:xfrm>
            <a:off x="8318051" y="2695306"/>
            <a:ext cx="1158486" cy="1158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48A92FB-46CB-6514-C208-DE755A19E201}"/>
              </a:ext>
            </a:extLst>
          </p:cNvPr>
          <p:cNvSpPr/>
          <p:nvPr/>
        </p:nvSpPr>
        <p:spPr>
          <a:xfrm>
            <a:off x="10158926" y="2695306"/>
            <a:ext cx="1158486" cy="1158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7D8ADAB-D4A2-8E3E-B4E5-D500E376AB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852686"/>
            <a:ext cx="10515599" cy="499186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00379FD1-15B8-EF5C-FE3A-22ACB809FA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371" y="3947133"/>
            <a:ext cx="1274830" cy="499186"/>
          </a:xfrm>
        </p:spPr>
        <p:txBody>
          <a:bodyPr>
            <a:normAutofit/>
          </a:bodyPr>
          <a:lstStyle>
            <a:lvl1pPr marL="0" indent="0" algn="ctr">
              <a:buNone/>
              <a:defRPr sz="125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 above</a:t>
            </a:r>
            <a:br>
              <a:rPr lang="en-US"/>
            </a:br>
            <a:r>
              <a:rPr lang="en-US"/>
              <a:t>Text goes here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FEE7E6-ADFD-533C-3CBA-30630B5BD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38520" y="3947133"/>
            <a:ext cx="1274830" cy="499186"/>
          </a:xfrm>
        </p:spPr>
        <p:txBody>
          <a:bodyPr>
            <a:normAutofit/>
          </a:bodyPr>
          <a:lstStyle>
            <a:lvl1pPr marL="0" indent="0" algn="ctr">
              <a:buNone/>
              <a:defRPr sz="125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 above</a:t>
            </a:r>
            <a:br>
              <a:rPr lang="en-US"/>
            </a:br>
            <a:r>
              <a:rPr lang="en-US"/>
              <a:t>Text goes here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0051977F-4800-0BF7-C1BD-558E70B333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80669" y="3947133"/>
            <a:ext cx="1274830" cy="499186"/>
          </a:xfrm>
        </p:spPr>
        <p:txBody>
          <a:bodyPr>
            <a:normAutofit/>
          </a:bodyPr>
          <a:lstStyle>
            <a:lvl1pPr marL="0" indent="0" algn="ctr">
              <a:buNone/>
              <a:defRPr sz="125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 above</a:t>
            </a:r>
            <a:br>
              <a:rPr lang="en-US"/>
            </a:br>
            <a:r>
              <a:rPr lang="en-US"/>
              <a:t>Text goes here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62DE4880-010C-108E-43C5-D8A2E30B26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2818" y="3947133"/>
            <a:ext cx="1274830" cy="499186"/>
          </a:xfrm>
        </p:spPr>
        <p:txBody>
          <a:bodyPr>
            <a:normAutofit/>
          </a:bodyPr>
          <a:lstStyle>
            <a:lvl1pPr marL="0" indent="0" algn="ctr">
              <a:buNone/>
              <a:defRPr sz="125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 above</a:t>
            </a:r>
            <a:br>
              <a:rPr lang="en-US"/>
            </a:br>
            <a:r>
              <a:rPr lang="en-US"/>
              <a:t>Text goes here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6886C479-B016-21CA-9B47-B1F14265CC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4967" y="3947133"/>
            <a:ext cx="1274830" cy="499186"/>
          </a:xfrm>
        </p:spPr>
        <p:txBody>
          <a:bodyPr>
            <a:normAutofit/>
          </a:bodyPr>
          <a:lstStyle>
            <a:lvl1pPr marL="0" indent="0" algn="ctr">
              <a:buNone/>
              <a:defRPr sz="125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 above</a:t>
            </a:r>
            <a:br>
              <a:rPr lang="en-US"/>
            </a:br>
            <a:r>
              <a:rPr lang="en-US"/>
              <a:t>Text goes here</a:t>
            </a:r>
          </a:p>
        </p:txBody>
      </p: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C0EF5D61-6B98-0589-E4EC-7B3EE85278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00441" y="3947133"/>
            <a:ext cx="1274830" cy="499186"/>
          </a:xfrm>
        </p:spPr>
        <p:txBody>
          <a:bodyPr>
            <a:normAutofit/>
          </a:bodyPr>
          <a:lstStyle>
            <a:lvl1pPr marL="0" indent="0" algn="ctr">
              <a:buNone/>
              <a:defRPr sz="125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 above</a:t>
            </a:r>
            <a:br>
              <a:rPr lang="en-US"/>
            </a:br>
            <a:r>
              <a:rPr lang="en-US"/>
              <a:t>Text goes here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C820D5E6-1319-76D7-B17C-CEF46473B261}"/>
              </a:ext>
            </a:extLst>
          </p:cNvPr>
          <p:cNvSpPr txBox="1">
            <a:spLocks/>
          </p:cNvSpPr>
          <p:nvPr/>
        </p:nvSpPr>
        <p:spPr>
          <a:xfrm>
            <a:off x="617943" y="5205829"/>
            <a:ext cx="1043996" cy="549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36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XX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A90906F2-7072-D3E1-E2CD-CF96D8E0A0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3690" y="5301317"/>
            <a:ext cx="1372798" cy="254664"/>
          </a:xfrm>
        </p:spPr>
        <p:txBody>
          <a:bodyPr>
            <a:normAutofit/>
          </a:bodyPr>
          <a:lstStyle>
            <a:lvl1pPr marL="0" indent="0" algn="l">
              <a:buNone/>
              <a:defRPr sz="125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34C1E527-2FFD-BC52-CC50-82C3957C0AAE}"/>
              </a:ext>
            </a:extLst>
          </p:cNvPr>
          <p:cNvSpPr txBox="1">
            <a:spLocks/>
          </p:cNvSpPr>
          <p:nvPr/>
        </p:nvSpPr>
        <p:spPr>
          <a:xfrm>
            <a:off x="2724930" y="5205829"/>
            <a:ext cx="1043996" cy="549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36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XX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371D48EE-FB46-90F0-01F9-CBAC1DE487E8}"/>
              </a:ext>
            </a:extLst>
          </p:cNvPr>
          <p:cNvSpPr txBox="1">
            <a:spLocks/>
          </p:cNvSpPr>
          <p:nvPr/>
        </p:nvSpPr>
        <p:spPr>
          <a:xfrm>
            <a:off x="4984943" y="5205829"/>
            <a:ext cx="1043996" cy="549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36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XX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BDA1DF25-67A3-9080-1B4F-119670736FB2}"/>
              </a:ext>
            </a:extLst>
          </p:cNvPr>
          <p:cNvSpPr txBox="1">
            <a:spLocks/>
          </p:cNvSpPr>
          <p:nvPr/>
        </p:nvSpPr>
        <p:spPr>
          <a:xfrm>
            <a:off x="7209761" y="5205829"/>
            <a:ext cx="1043996" cy="549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36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XX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F5BFE11-B7EA-C981-3210-E8E7DE6AD48D}"/>
              </a:ext>
            </a:extLst>
          </p:cNvPr>
          <p:cNvSpPr txBox="1">
            <a:spLocks/>
          </p:cNvSpPr>
          <p:nvPr/>
        </p:nvSpPr>
        <p:spPr>
          <a:xfrm>
            <a:off x="9601756" y="5205829"/>
            <a:ext cx="1043996" cy="549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36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XX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9BE89704-83E7-5A75-DF9B-06EF13C27C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9491" y="5301317"/>
            <a:ext cx="1372798" cy="254664"/>
          </a:xfrm>
        </p:spPr>
        <p:txBody>
          <a:bodyPr>
            <a:normAutofit/>
          </a:bodyPr>
          <a:lstStyle>
            <a:lvl1pPr marL="0" indent="0" algn="l">
              <a:buNone/>
              <a:defRPr sz="125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C34EA8E1-EFC2-3C2A-2D6C-0F63BA706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48805" y="5301317"/>
            <a:ext cx="1372798" cy="254664"/>
          </a:xfrm>
        </p:spPr>
        <p:txBody>
          <a:bodyPr>
            <a:normAutofit/>
          </a:bodyPr>
          <a:lstStyle>
            <a:lvl1pPr marL="0" indent="0" algn="l">
              <a:buNone/>
              <a:defRPr sz="125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634F78B1-BD7B-C709-85DB-AE15BCEFF0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64723" y="5301317"/>
            <a:ext cx="1372798" cy="254664"/>
          </a:xfrm>
        </p:spPr>
        <p:txBody>
          <a:bodyPr>
            <a:normAutofit/>
          </a:bodyPr>
          <a:lstStyle>
            <a:lvl1pPr marL="0" indent="0" algn="l">
              <a:buNone/>
              <a:defRPr sz="125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086B4890-BEBD-017A-1B93-BE99DE37D3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454177" y="5301317"/>
            <a:ext cx="1372798" cy="254664"/>
          </a:xfrm>
        </p:spPr>
        <p:txBody>
          <a:bodyPr>
            <a:normAutofit/>
          </a:bodyPr>
          <a:lstStyle>
            <a:lvl1pPr marL="0" indent="0" algn="l">
              <a:buNone/>
              <a:defRPr sz="125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</p:spTree>
    <p:extLst>
      <p:ext uri="{BB962C8B-B14F-4D97-AF65-F5344CB8AC3E}">
        <p14:creationId xmlns:p14="http://schemas.microsoft.com/office/powerpoint/2010/main" val="339862349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3">
            <a:extLst>
              <a:ext uri="{FF2B5EF4-FFF2-40B4-BE49-F238E27FC236}">
                <a16:creationId xmlns:a16="http://schemas.microsoft.com/office/drawing/2014/main" id="{3F844010-F59A-BD78-02D0-FD376611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7F16E-2490-2124-0A75-6A0B9B468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492935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12B97F7C-A696-1A8E-330D-E1D181FB2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4544" y="6356350"/>
            <a:ext cx="2495145" cy="365125"/>
          </a:xfrm>
        </p:spPr>
        <p:txBody>
          <a:bodyPr/>
          <a:lstStyle/>
          <a:p>
            <a:r>
              <a:rPr lang="en-US"/>
              <a:t>Proprietary and Confidential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AC809F-8E02-4E9E-45A6-02694158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708" y="240654"/>
            <a:ext cx="1651955" cy="206495"/>
          </a:xfrm>
          <a:prstGeom prst="rect">
            <a:avLst/>
          </a:prstGeom>
        </p:spPr>
      </p:pic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EDBB6519-1A2A-E260-3204-84700BF55F7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262648" y="-1"/>
            <a:ext cx="4929352" cy="6858001"/>
          </a:xfrm>
          <a:solidFill>
            <a:srgbClr val="F1F1F4"/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E24B3EA7-DD0D-075D-6B74-793016AEBB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064107"/>
            <a:ext cx="5502531" cy="13255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lang="en-US" sz="1300" b="0" i="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50673428-D5F8-0EDD-C56D-68EB002F8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199" y="3813849"/>
            <a:ext cx="5502531" cy="1392224"/>
          </a:xfrm>
        </p:spPr>
        <p:txBody>
          <a:bodyPr>
            <a:normAutofit/>
          </a:bodyPr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lang="en-US" sz="1300" b="0" i="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DA5526"/>
              </a:buClr>
            </a:pPr>
            <a:r>
              <a:rPr lang="en-US"/>
              <a:t>Text goes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DA5526"/>
              </a:buClr>
            </a:pPr>
            <a:r>
              <a:rPr lang="en-US"/>
              <a:t>Text goes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DA5526"/>
              </a:buClr>
            </a:pPr>
            <a:r>
              <a:rPr lang="en-US"/>
              <a:t>Text goes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DA5526"/>
              </a:buClr>
            </a:pPr>
            <a:r>
              <a:rPr lang="en-US"/>
              <a:t>Text goes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6207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F16E-2490-2124-0A75-6A0B9B468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A6AA4-1875-F189-EA48-FF56E9D8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7946983-C1A0-0683-D49B-E193587D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781"/>
            <a:ext cx="4114800" cy="365125"/>
          </a:xfrm>
        </p:spPr>
        <p:txBody>
          <a:bodyPr/>
          <a:lstStyle>
            <a:lvl1pPr algn="ctr">
              <a:defRPr sz="10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2C060-38F5-FDFD-58B0-6552B5745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089" y="362883"/>
            <a:ext cx="1368644" cy="174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7E8688-D426-FCA1-358D-F3A154C66F59}"/>
              </a:ext>
            </a:extLst>
          </p:cNvPr>
          <p:cNvSpPr/>
          <p:nvPr/>
        </p:nvSpPr>
        <p:spPr>
          <a:xfrm>
            <a:off x="838201" y="2718865"/>
            <a:ext cx="3273551" cy="288760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88B82-74B0-46DE-E077-5B7CEBF6A50B}"/>
              </a:ext>
            </a:extLst>
          </p:cNvPr>
          <p:cNvSpPr/>
          <p:nvPr/>
        </p:nvSpPr>
        <p:spPr>
          <a:xfrm>
            <a:off x="4459225" y="2718865"/>
            <a:ext cx="3273551" cy="277747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994442-3810-4429-FDA9-BFAA88ADE966}"/>
              </a:ext>
            </a:extLst>
          </p:cNvPr>
          <p:cNvSpPr/>
          <p:nvPr/>
        </p:nvSpPr>
        <p:spPr>
          <a:xfrm>
            <a:off x="8080249" y="2718865"/>
            <a:ext cx="3273551" cy="277747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7F5154ED-5D7F-B02E-A654-6B8C353623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852685"/>
            <a:ext cx="10515599" cy="855243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DAEFF1F8-9D31-D55A-3D8F-FB606210C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2207" y="2910481"/>
            <a:ext cx="2975809" cy="346652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rgbClr val="101E4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1A93E7B2-A00B-FFA7-F5AE-85FD94590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2207" y="3439129"/>
            <a:ext cx="2975809" cy="1664739"/>
          </a:xfrm>
        </p:spPr>
        <p:txBody>
          <a:bodyPr>
            <a:normAutofit/>
          </a:bodyPr>
          <a:lstStyle>
            <a:lvl1pPr marL="0" indent="0">
              <a:lnSpc>
                <a:spcPts val="1740"/>
              </a:lnSpc>
              <a:buNone/>
              <a:defRPr lang="en-US" sz="120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consectetuer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sed diam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nonummy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nibh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euismod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tincidunt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laoreet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dolore magna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aliquam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erat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volutpat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Ut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wisi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ad minim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veniam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quis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nostrud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exerci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tation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ullamcorper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suscipit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lobortis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nisl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aliquip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ex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commodo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consequat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5F17FC67-9D9D-8866-2D8F-4EC61428A2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109" y="2910481"/>
            <a:ext cx="2975809" cy="346652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rgbClr val="101E4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1E6BC59-A67C-839C-455C-ED189C51A9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93109" y="3439129"/>
            <a:ext cx="2975809" cy="1664739"/>
          </a:xfrm>
        </p:spPr>
        <p:txBody>
          <a:bodyPr>
            <a:normAutofit/>
          </a:bodyPr>
          <a:lstStyle>
            <a:lvl1pPr marL="0" indent="0">
              <a:lnSpc>
                <a:spcPts val="1740"/>
              </a:lnSpc>
              <a:buNone/>
              <a:defRPr lang="en-US" sz="120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consectetuer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sed diam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nonummy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nibh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euismod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tincidunt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laoreet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dolore magna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aliquam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erat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volutpat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Ut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wisi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ad minim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veniam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quis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nostrud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exerci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tation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ullamcorper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suscipit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lobortis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nisl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aliquip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ex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commodo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consequat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45BFF26-E673-322B-AE25-3A5124D920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3988" y="2910481"/>
            <a:ext cx="2975809" cy="346652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rgbClr val="101E4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9F2862C-DD0A-8122-E7DB-96F7BE1445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3988" y="3439129"/>
            <a:ext cx="2975809" cy="1664739"/>
          </a:xfrm>
        </p:spPr>
        <p:txBody>
          <a:bodyPr>
            <a:normAutofit/>
          </a:bodyPr>
          <a:lstStyle>
            <a:lvl1pPr marL="0" indent="0">
              <a:lnSpc>
                <a:spcPts val="1740"/>
              </a:lnSpc>
              <a:buNone/>
              <a:defRPr lang="en-US" sz="120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consectetuer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sed diam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nonummy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nibh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euismod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tincidunt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laoreet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dolore magna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aliquam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erat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volutpat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Ut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wisi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ad minim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veniam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quis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nostrud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exerci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tation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ullamcorper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suscipit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lobortis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nisl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aliquip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ex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commodo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consequat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98516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3">
            <a:extLst>
              <a:ext uri="{FF2B5EF4-FFF2-40B4-BE49-F238E27FC236}">
                <a16:creationId xmlns:a16="http://schemas.microsoft.com/office/drawing/2014/main" id="{3F844010-F59A-BD78-02D0-FD376611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7F16E-2490-2124-0A75-6A0B9B468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A6AA4-1875-F189-EA48-FF56E9D8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7946983-C1A0-0683-D49B-E193587D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781"/>
            <a:ext cx="4114800" cy="365125"/>
          </a:xfrm>
        </p:spPr>
        <p:txBody>
          <a:bodyPr/>
          <a:lstStyle>
            <a:lvl1pPr algn="ctr">
              <a:defRPr sz="10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2C060-38F5-FDFD-58B0-6552B574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089" y="362883"/>
            <a:ext cx="1368644" cy="17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D3B809-67B6-60A8-F3C1-DFEAB0198763}"/>
              </a:ext>
            </a:extLst>
          </p:cNvPr>
          <p:cNvSpPr/>
          <p:nvPr/>
        </p:nvSpPr>
        <p:spPr>
          <a:xfrm>
            <a:off x="6430" y="2850911"/>
            <a:ext cx="12191998" cy="702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76DC6A-6FBA-1122-5D61-19D0ECB9C623}"/>
              </a:ext>
            </a:extLst>
          </p:cNvPr>
          <p:cNvCxnSpPr>
            <a:cxnSpLocks/>
          </p:cNvCxnSpPr>
          <p:nvPr/>
        </p:nvCxnSpPr>
        <p:spPr>
          <a:xfrm>
            <a:off x="4188520" y="2841483"/>
            <a:ext cx="0" cy="3232159"/>
          </a:xfrm>
          <a:prstGeom prst="line">
            <a:avLst/>
          </a:prstGeom>
          <a:ln w="10795">
            <a:solidFill>
              <a:srgbClr val="F3F3F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F2153C-1661-D7D1-2E8D-29A7D0E8DF63}"/>
              </a:ext>
            </a:extLst>
          </p:cNvPr>
          <p:cNvCxnSpPr>
            <a:cxnSpLocks/>
          </p:cNvCxnSpPr>
          <p:nvPr/>
        </p:nvCxnSpPr>
        <p:spPr>
          <a:xfrm>
            <a:off x="7989891" y="2841483"/>
            <a:ext cx="0" cy="3232159"/>
          </a:xfrm>
          <a:prstGeom prst="line">
            <a:avLst/>
          </a:prstGeom>
          <a:ln w="10795">
            <a:solidFill>
              <a:srgbClr val="F3F3F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3B6C0F1-47FE-B278-1D4E-8DAEC2E0B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852685"/>
            <a:ext cx="10515599" cy="855243"/>
          </a:xfrm>
        </p:spPr>
        <p:txBody>
          <a:bodyPr>
            <a:normAutofit/>
          </a:bodyPr>
          <a:lstStyle>
            <a:lvl1pPr marL="0" indent="0">
              <a:buNone/>
              <a:defRPr sz="1300" b="0" i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815BFC1-056D-B9FA-4EF7-ED251418D1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955417"/>
            <a:ext cx="1597976" cy="47358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C447B8A8-BE53-835B-A996-A3ADCCDF9F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9578" y="2955417"/>
            <a:ext cx="1597976" cy="47358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302A115-7E29-0B6E-744B-6DEB1A8483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0936" y="2955417"/>
            <a:ext cx="1597976" cy="47358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592E6362-10B9-FD64-1CE8-DC97998354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2479" y="3745075"/>
            <a:ext cx="1643693" cy="1809198"/>
          </a:xfrm>
        </p:spPr>
        <p:txBody>
          <a:bodyPr>
            <a:normAutofit/>
          </a:bodyPr>
          <a:lstStyle>
            <a:lvl1pPr marL="227012" indent="-171450" algn="l" defTabSz="914400" rtl="0" eaLnBrk="1" latinLnBrk="0" hangingPunct="1">
              <a:lnSpc>
                <a:spcPct val="175000"/>
              </a:lnSpc>
              <a:spcBef>
                <a:spcPts val="0"/>
              </a:spcBef>
              <a:buClr>
                <a:srgbClr val="DA5526"/>
              </a:buClr>
              <a:buFont typeface="Arial" panose="020B0604020202020204" pitchFamily="34" charset="0"/>
              <a:buChar char="•"/>
              <a:defRPr lang="en-US" sz="120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47255BA0-B490-019B-E861-0EB4D021B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27775" y="3745075"/>
            <a:ext cx="1709767" cy="1809198"/>
          </a:xfrm>
        </p:spPr>
        <p:txBody>
          <a:bodyPr>
            <a:normAutofit/>
          </a:bodyPr>
          <a:lstStyle>
            <a:lvl1pPr marL="227012" indent="-171450" algn="l" defTabSz="914400" rtl="0" eaLnBrk="1" latinLnBrk="0" hangingPunct="1">
              <a:lnSpc>
                <a:spcPct val="175000"/>
              </a:lnSpc>
              <a:spcBef>
                <a:spcPts val="0"/>
              </a:spcBef>
              <a:buClr>
                <a:srgbClr val="DA5526"/>
              </a:buClr>
              <a:buFont typeface="Arial" panose="020B0604020202020204" pitchFamily="34" charset="0"/>
              <a:buChar char="•"/>
              <a:defRPr lang="en-US" sz="120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96DD3E2-5FD6-991B-2394-9E2D5F2D63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5146" y="3745075"/>
            <a:ext cx="1709767" cy="1809198"/>
          </a:xfrm>
        </p:spPr>
        <p:txBody>
          <a:bodyPr>
            <a:normAutofit/>
          </a:bodyPr>
          <a:lstStyle>
            <a:lvl1pPr marL="227012" indent="-171450" algn="l" defTabSz="914400" rtl="0" eaLnBrk="1" latinLnBrk="0" hangingPunct="1">
              <a:lnSpc>
                <a:spcPct val="175000"/>
              </a:lnSpc>
              <a:spcBef>
                <a:spcPts val="0"/>
              </a:spcBef>
              <a:buClr>
                <a:srgbClr val="DA5526"/>
              </a:buClr>
              <a:buFont typeface="Arial" panose="020B0604020202020204" pitchFamily="34" charset="0"/>
              <a:buChar char="•"/>
              <a:defRPr lang="en-US" sz="1200" kern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  <a:p>
            <a:pPr lvl="0"/>
            <a:r>
              <a:rPr lang="en-US"/>
              <a:t>Text goes</a:t>
            </a:r>
          </a:p>
        </p:txBody>
      </p:sp>
    </p:spTree>
    <p:extLst>
      <p:ext uri="{BB962C8B-B14F-4D97-AF65-F5344CB8AC3E}">
        <p14:creationId xmlns:p14="http://schemas.microsoft.com/office/powerpoint/2010/main" val="2486198024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6CA35-D5E8-16A2-FF56-F0FF22961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38E9D-D01D-8259-C7DD-97CA6AF4D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53B3D-A922-3C5E-7EC2-47A563FF8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3F51F-CF20-9544-A90C-DA7FD0432F1A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045C1-EDCB-AE6E-83D6-B67FBD26D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91F0-671A-217F-DAF8-882A46E0A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6CA35-D5E8-16A2-FF56-F0FF22961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38E9D-D01D-8259-C7DD-97CA6AF4D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53B3D-A922-3C5E-7EC2-47A563FF8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045C1-EDCB-AE6E-83D6-B67FBD26D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91F0-671A-217F-DAF8-882A46E0A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9D8EE-8F5F-B341-ABE1-98B6AF7A9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wessconsulting.com/" TargetMode="External"/><Relationship Id="rId2" Type="http://schemas.openxmlformats.org/officeDocument/2006/relationships/hyperlink" Target="mailto:info@prowessconsulting.com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8AAC7-73FB-81A7-C387-D3B8F1709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3D1AF5-D0F8-7F58-F192-04DD5061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Prowess </a:t>
            </a:r>
            <a:r>
              <a:rPr lang="en-US" b="1">
                <a:solidFill>
                  <a:schemeClr val="tx2"/>
                </a:solidFill>
              </a:rPr>
              <a:t>Brand Pulse</a:t>
            </a:r>
            <a:endParaRPr lang="en-US" b="1" baseline="3000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BA8FD-8BB8-0487-933A-059628BB8CD0}"/>
              </a:ext>
            </a:extLst>
          </p:cNvPr>
          <p:cNvSpPr txBox="1"/>
          <p:nvPr/>
        </p:nvSpPr>
        <p:spPr>
          <a:xfrm>
            <a:off x="1041991" y="2881423"/>
            <a:ext cx="8282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101E4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Transform Feedback into Foresight</a:t>
            </a:r>
          </a:p>
        </p:txBody>
      </p:sp>
    </p:spTree>
    <p:extLst>
      <p:ext uri="{BB962C8B-B14F-4D97-AF65-F5344CB8AC3E}">
        <p14:creationId xmlns:p14="http://schemas.microsoft.com/office/powerpoint/2010/main" val="170661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32CAB-3866-228B-D9AD-4129511A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206E3BB-A314-8FFC-9A31-71BC0A20171E}"/>
              </a:ext>
            </a:extLst>
          </p:cNvPr>
          <p:cNvSpPr/>
          <p:nvPr/>
        </p:nvSpPr>
        <p:spPr>
          <a:xfrm>
            <a:off x="347204" y="3447492"/>
            <a:ext cx="11147613" cy="1829806"/>
          </a:xfrm>
          <a:prstGeom prst="triangl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32CEAF-A754-6312-3E6D-8615601C43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094378"/>
            <a:ext cx="10981766" cy="590905"/>
          </a:xfrm>
        </p:spPr>
        <p:txBody>
          <a:bodyPr/>
          <a:lstStyle/>
          <a:p>
            <a:r>
              <a:rPr lang="en-US"/>
              <a:t>The Prowess Brand Pulse (Social Media Listening) delivers real-time brand intelligence by tracking sentiment, emotion and engagement—empowering teams to respond proactively and shape public brand perception.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3A9A61-1BF9-3528-6B72-5A4B5228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>
                <a:sym typeface="+mn-lt"/>
              </a:rPr>
              <a:t>Prowess Brand Pulse Approach &amp; Framework</a:t>
            </a:r>
            <a:br>
              <a:rPr lang="en-US" sz="3200">
                <a:sym typeface="+mn-lt"/>
              </a:rPr>
            </a:br>
            <a:endParaRPr lang="en-US" sz="3200">
              <a:sym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CC7FFB-0E51-ADFF-028C-477F5F54B0CE}"/>
              </a:ext>
            </a:extLst>
          </p:cNvPr>
          <p:cNvGrpSpPr/>
          <p:nvPr/>
        </p:nvGrpSpPr>
        <p:grpSpPr>
          <a:xfrm>
            <a:off x="1536700" y="1967696"/>
            <a:ext cx="2978720" cy="1479796"/>
            <a:chOff x="1497912" y="2054018"/>
            <a:chExt cx="2978720" cy="14797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FEA939-8786-32F5-2106-F433314981D7}"/>
                </a:ext>
              </a:extLst>
            </p:cNvPr>
            <p:cNvSpPr txBox="1"/>
            <p:nvPr/>
          </p:nvSpPr>
          <p:spPr>
            <a:xfrm>
              <a:off x="1553971" y="2205085"/>
              <a:ext cx="2870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Workforce &amp; Investor Voice</a:t>
              </a:r>
              <a:endPara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7A4CE6-29DD-9A04-F567-3C53615E7710}"/>
                </a:ext>
              </a:extLst>
            </p:cNvPr>
            <p:cNvSpPr txBox="1"/>
            <p:nvPr/>
          </p:nvSpPr>
          <p:spPr>
            <a:xfrm>
              <a:off x="1497912" y="2518151"/>
              <a:ext cx="29787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Understand how employees, investors and professionals perceive your workplace and brand through, investor sentiment, and corporate engagement data.</a:t>
              </a:r>
            </a:p>
          </p:txBody>
        </p:sp>
        <p:pic>
          <p:nvPicPr>
            <p:cNvPr id="30" name="Graphic 29" descr="Employee badge outline">
              <a:extLst>
                <a:ext uri="{FF2B5EF4-FFF2-40B4-BE49-F238E27FC236}">
                  <a16:creationId xmlns:a16="http://schemas.microsoft.com/office/drawing/2014/main" id="{29B4788C-91CF-6D99-9618-F5F9FD68C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4189" y="2054018"/>
              <a:ext cx="457200" cy="457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4123C6-1CCB-1C70-6DE1-5E1E0928FAF9}"/>
              </a:ext>
            </a:extLst>
          </p:cNvPr>
          <p:cNvGrpSpPr/>
          <p:nvPr/>
        </p:nvGrpSpPr>
        <p:grpSpPr>
          <a:xfrm>
            <a:off x="7310512" y="1967696"/>
            <a:ext cx="2928636" cy="1481287"/>
            <a:chOff x="7369852" y="1994171"/>
            <a:chExt cx="2928636" cy="14812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C3EA4C-61DC-25FA-25D9-E2D8A4C47EAC}"/>
                </a:ext>
              </a:extLst>
            </p:cNvPr>
            <p:cNvSpPr txBox="1"/>
            <p:nvPr/>
          </p:nvSpPr>
          <p:spPr>
            <a:xfrm>
              <a:off x="7369852" y="2150024"/>
              <a:ext cx="2870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Consumer &amp; Community Input</a:t>
              </a:r>
              <a:endPara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7B458A-AEC8-6D28-B875-ACA3491B4968}"/>
                </a:ext>
              </a:extLst>
            </p:cNvPr>
            <p:cNvSpPr txBox="1"/>
            <p:nvPr/>
          </p:nvSpPr>
          <p:spPr>
            <a:xfrm>
              <a:off x="7369853" y="2459795"/>
              <a:ext cx="29226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Track public mentions, hashtags, and community discussions across open platforms to monitor consumer sentiment and external brand perception.</a:t>
              </a:r>
            </a:p>
          </p:txBody>
        </p:sp>
        <p:pic>
          <p:nvPicPr>
            <p:cNvPr id="43" name="Graphic 42" descr="Online Network outline">
              <a:extLst>
                <a:ext uri="{FF2B5EF4-FFF2-40B4-BE49-F238E27FC236}">
                  <a16:creationId xmlns:a16="http://schemas.microsoft.com/office/drawing/2014/main" id="{16D878C0-24A0-3DF5-E858-DFD865A1B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41288" y="1994171"/>
              <a:ext cx="457200" cy="4572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9E6488-635B-B3BD-C149-D52D6C9A964B}"/>
              </a:ext>
            </a:extLst>
          </p:cNvPr>
          <p:cNvGrpSpPr/>
          <p:nvPr/>
        </p:nvGrpSpPr>
        <p:grpSpPr>
          <a:xfrm>
            <a:off x="4515421" y="2031531"/>
            <a:ext cx="2743200" cy="2743200"/>
            <a:chOff x="4572000" y="1828800"/>
            <a:chExt cx="2743200" cy="27432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1F65AB2-CA20-6FE8-863C-FEEE12D35156}"/>
                </a:ext>
              </a:extLst>
            </p:cNvPr>
            <p:cNvSpPr/>
            <p:nvPr/>
          </p:nvSpPr>
          <p:spPr>
            <a:xfrm>
              <a:off x="4572000" y="1828800"/>
              <a:ext cx="2743200" cy="2743200"/>
            </a:xfrm>
            <a:prstGeom prst="ellipse">
              <a:avLst/>
            </a:prstGeom>
            <a:solidFill>
              <a:srgbClr val="FCF1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204EC0-F965-830C-3C6C-F6821508849F}"/>
                </a:ext>
              </a:extLst>
            </p:cNvPr>
            <p:cNvSpPr txBox="1"/>
            <p:nvPr/>
          </p:nvSpPr>
          <p:spPr>
            <a:xfrm>
              <a:off x="5128682" y="2371960"/>
              <a:ext cx="1629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Social Media Listening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9255B6-4C00-17C5-E138-D79BD5A02CE2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3255134"/>
              <a:ext cx="2743200" cy="0"/>
            </a:xfrm>
            <a:prstGeom prst="line">
              <a:avLst/>
            </a:prstGeom>
            <a:noFill/>
            <a:ln w="38100" cap="flat" cmpd="sng" algn="ctr">
              <a:solidFill>
                <a:srgbClr val="DA5427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C5D06B-B66D-72A8-6A9A-B667CED156CF}"/>
                </a:ext>
              </a:extLst>
            </p:cNvPr>
            <p:cNvSpPr txBox="1"/>
            <p:nvPr/>
          </p:nvSpPr>
          <p:spPr>
            <a:xfrm>
              <a:off x="4721171" y="3306613"/>
              <a:ext cx="240606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Unifies cross-platform feedback, detects emotion and sentiment trends, and transforms noise into actionable brand intelligence.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EED4DC3-02F3-0A4E-37A2-F5E35FD69DE4}"/>
              </a:ext>
            </a:extLst>
          </p:cNvPr>
          <p:cNvGrpSpPr/>
          <p:nvPr/>
        </p:nvGrpSpPr>
        <p:grpSpPr>
          <a:xfrm>
            <a:off x="564402" y="4215190"/>
            <a:ext cx="2870772" cy="1117397"/>
            <a:chOff x="501649" y="4774731"/>
            <a:chExt cx="2870772" cy="111739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EE59E3A-8FD5-E07F-6F31-9289214BD670}"/>
                </a:ext>
              </a:extLst>
            </p:cNvPr>
            <p:cNvGrpSpPr/>
            <p:nvPr/>
          </p:nvGrpSpPr>
          <p:grpSpPr>
            <a:xfrm>
              <a:off x="501649" y="4774731"/>
              <a:ext cx="2870772" cy="1117397"/>
              <a:chOff x="1228982" y="4632156"/>
              <a:chExt cx="2870772" cy="1117397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7E497BA-DF80-7531-32B4-3B24BDC67634}"/>
                  </a:ext>
                </a:extLst>
              </p:cNvPr>
              <p:cNvSpPr txBox="1"/>
              <p:nvPr/>
            </p:nvSpPr>
            <p:spPr>
              <a:xfrm>
                <a:off x="1228983" y="4632156"/>
                <a:ext cx="28707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Sentiment Timeline</a:t>
                </a:r>
              </a:p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&amp; Trends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1703BCC-3ECA-8A84-4C33-BC557719B92C}"/>
                  </a:ext>
                </a:extLst>
              </p:cNvPr>
              <p:cNvSpPr txBox="1"/>
              <p:nvPr/>
            </p:nvSpPr>
            <p:spPr>
              <a:xfrm>
                <a:off x="1228982" y="5103222"/>
                <a:ext cx="28707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Overall visualizing how brand sentiment has evolved over time across various platforms.</a:t>
                </a: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56695D6-A3F8-97E8-305E-194D6F7C9920}"/>
                </a:ext>
              </a:extLst>
            </p:cNvPr>
            <p:cNvCxnSpPr/>
            <p:nvPr/>
          </p:nvCxnSpPr>
          <p:spPr>
            <a:xfrm>
              <a:off x="501649" y="5291667"/>
              <a:ext cx="2849034" cy="0"/>
            </a:xfrm>
            <a:prstGeom prst="line">
              <a:avLst/>
            </a:prstGeom>
            <a:ln w="19050">
              <a:solidFill>
                <a:srgbClr val="A53E1C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957F533-035A-80B6-C682-225A41F341CF}"/>
              </a:ext>
            </a:extLst>
          </p:cNvPr>
          <p:cNvGrpSpPr/>
          <p:nvPr/>
        </p:nvGrpSpPr>
        <p:grpSpPr>
          <a:xfrm>
            <a:off x="3286124" y="5104709"/>
            <a:ext cx="2873661" cy="1148898"/>
            <a:chOff x="3626907" y="4794708"/>
            <a:chExt cx="2873661" cy="114889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EC5C28F-89C6-A2B5-34A5-E363B48D0827}"/>
                </a:ext>
              </a:extLst>
            </p:cNvPr>
            <p:cNvGrpSpPr/>
            <p:nvPr/>
          </p:nvGrpSpPr>
          <p:grpSpPr>
            <a:xfrm>
              <a:off x="3626907" y="4794708"/>
              <a:ext cx="2873661" cy="1148898"/>
              <a:chOff x="498759" y="4743230"/>
              <a:chExt cx="2873661" cy="114889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2EC0DEF-6666-98FC-C1E2-08480B507016}"/>
                  </a:ext>
                </a:extLst>
              </p:cNvPr>
              <p:cNvGrpSpPr/>
              <p:nvPr/>
            </p:nvGrpSpPr>
            <p:grpSpPr>
              <a:xfrm>
                <a:off x="498759" y="4743230"/>
                <a:ext cx="2873661" cy="1148898"/>
                <a:chOff x="1226092" y="4600655"/>
                <a:chExt cx="2873661" cy="1148898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C3C3338-D94D-4F23-A147-15B46659EEE9}"/>
                    </a:ext>
                  </a:extLst>
                </p:cNvPr>
                <p:cNvSpPr txBox="1"/>
                <p:nvPr/>
              </p:nvSpPr>
              <p:spPr>
                <a:xfrm>
                  <a:off x="1226092" y="4600655"/>
                  <a:ext cx="28707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Source-Level Brand </a:t>
                  </a:r>
                </a:p>
                <a:p>
                  <a:pPr algn="ctr"/>
                  <a:r>
                    <a:rPr lang="en-US" sz="1400" b="1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Analysis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FAC16C4-E822-7303-43EF-33D447AC7F52}"/>
                    </a:ext>
                  </a:extLst>
                </p:cNvPr>
                <p:cNvSpPr txBox="1"/>
                <p:nvPr/>
              </p:nvSpPr>
              <p:spPr>
                <a:xfrm>
                  <a:off x="1228982" y="5103222"/>
                  <a:ext cx="287077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Drill down into various source-wise sentiment, emotion, and topic-level trends for each platform.</a:t>
                  </a:r>
                </a:p>
              </p:txBody>
            </p: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08ED6C-1C7B-D18D-D6CE-13F2A0A929CA}"/>
                  </a:ext>
                </a:extLst>
              </p:cNvPr>
              <p:cNvCxnSpPr/>
              <p:nvPr/>
            </p:nvCxnSpPr>
            <p:spPr>
              <a:xfrm>
                <a:off x="501649" y="5291667"/>
                <a:ext cx="2849034" cy="0"/>
              </a:xfrm>
              <a:prstGeom prst="line">
                <a:avLst/>
              </a:prstGeom>
              <a:ln w="19050">
                <a:solidFill>
                  <a:srgbClr val="A53E1C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41" name="Graphic 40" descr="Influencer outline">
              <a:extLst>
                <a:ext uri="{FF2B5EF4-FFF2-40B4-BE49-F238E27FC236}">
                  <a16:creationId xmlns:a16="http://schemas.microsoft.com/office/drawing/2014/main" id="{C022FE63-21E3-DA89-B104-B1AA76DF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34371" y="4870555"/>
              <a:ext cx="457200" cy="4572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70986D6-BE29-9062-26E1-A3236E0E1D97}"/>
              </a:ext>
            </a:extLst>
          </p:cNvPr>
          <p:cNvGrpSpPr/>
          <p:nvPr/>
        </p:nvGrpSpPr>
        <p:grpSpPr>
          <a:xfrm>
            <a:off x="6242621" y="5087819"/>
            <a:ext cx="2927920" cy="1160684"/>
            <a:chOff x="6744272" y="4782922"/>
            <a:chExt cx="2927920" cy="116068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1114FD8-FBA8-87A6-65E9-77265B077383}"/>
                </a:ext>
              </a:extLst>
            </p:cNvPr>
            <p:cNvGrpSpPr/>
            <p:nvPr/>
          </p:nvGrpSpPr>
          <p:grpSpPr>
            <a:xfrm>
              <a:off x="6744272" y="4782922"/>
              <a:ext cx="2927920" cy="1160684"/>
              <a:chOff x="444500" y="4731444"/>
              <a:chExt cx="2927920" cy="1160684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1653EF7-5846-2BA7-42A3-EAFA1BB511EF}"/>
                  </a:ext>
                </a:extLst>
              </p:cNvPr>
              <p:cNvGrpSpPr/>
              <p:nvPr/>
            </p:nvGrpSpPr>
            <p:grpSpPr>
              <a:xfrm>
                <a:off x="444500" y="4731444"/>
                <a:ext cx="2927920" cy="1160684"/>
                <a:chOff x="1171833" y="4588869"/>
                <a:chExt cx="2927920" cy="1160684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4B5EEAA-ACAA-CB6A-52C9-F54C546281B9}"/>
                    </a:ext>
                  </a:extLst>
                </p:cNvPr>
                <p:cNvSpPr txBox="1"/>
                <p:nvPr/>
              </p:nvSpPr>
              <p:spPr>
                <a:xfrm>
                  <a:off x="1171833" y="4588869"/>
                  <a:ext cx="28707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Competitor </a:t>
                  </a:r>
                </a:p>
                <a:p>
                  <a:pPr algn="ctr"/>
                  <a:r>
                    <a:rPr lang="en-US" sz="1400" b="1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Benchmarking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7D85A15-D9A4-4680-A79A-626ACE2BF70D}"/>
                    </a:ext>
                  </a:extLst>
                </p:cNvPr>
                <p:cNvSpPr txBox="1"/>
                <p:nvPr/>
              </p:nvSpPr>
              <p:spPr>
                <a:xfrm>
                  <a:off x="1228982" y="5103222"/>
                  <a:ext cx="287077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Compare sentiment, visibility, and engagement across key competitors using strategic matrices.</a:t>
                  </a:r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3B94158-C16B-CA7D-7B34-9ECE75E0F9D4}"/>
                  </a:ext>
                </a:extLst>
              </p:cNvPr>
              <p:cNvCxnSpPr/>
              <p:nvPr/>
            </p:nvCxnSpPr>
            <p:spPr>
              <a:xfrm>
                <a:off x="501649" y="5291667"/>
                <a:ext cx="2849034" cy="0"/>
              </a:xfrm>
              <a:prstGeom prst="line">
                <a:avLst/>
              </a:prstGeom>
              <a:ln w="19050">
                <a:solidFill>
                  <a:srgbClr val="A53E1C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97" name="Graphic 96" descr="Research outline">
              <a:extLst>
                <a:ext uri="{FF2B5EF4-FFF2-40B4-BE49-F238E27FC236}">
                  <a16:creationId xmlns:a16="http://schemas.microsoft.com/office/drawing/2014/main" id="{9644F593-85AD-0FFE-0E2B-05054442E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30021" y="4871540"/>
              <a:ext cx="457200" cy="4572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CCF08EE-4069-F681-40BD-1AE365FC7EF4}"/>
              </a:ext>
            </a:extLst>
          </p:cNvPr>
          <p:cNvGrpSpPr/>
          <p:nvPr/>
        </p:nvGrpSpPr>
        <p:grpSpPr>
          <a:xfrm>
            <a:off x="9050068" y="4212469"/>
            <a:ext cx="2870772" cy="1117397"/>
            <a:chOff x="9050068" y="4212476"/>
            <a:chExt cx="2870772" cy="111739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47E1C2B-91B0-F75D-45BA-F4A9D1881A16}"/>
                </a:ext>
              </a:extLst>
            </p:cNvPr>
            <p:cNvGrpSpPr/>
            <p:nvPr/>
          </p:nvGrpSpPr>
          <p:grpSpPr>
            <a:xfrm>
              <a:off x="9050068" y="4212476"/>
              <a:ext cx="2870772" cy="1117397"/>
              <a:chOff x="501649" y="4774731"/>
              <a:chExt cx="2870772" cy="1117397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DD03F6D-074B-6CD2-2385-A4704729661C}"/>
                  </a:ext>
                </a:extLst>
              </p:cNvPr>
              <p:cNvGrpSpPr/>
              <p:nvPr/>
            </p:nvGrpSpPr>
            <p:grpSpPr>
              <a:xfrm>
                <a:off x="501649" y="4774731"/>
                <a:ext cx="2870772" cy="1117397"/>
                <a:chOff x="1228982" y="4632156"/>
                <a:chExt cx="2870772" cy="1117397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CA68782-8BD9-FBFE-C919-A3508F6AD590}"/>
                    </a:ext>
                  </a:extLst>
                </p:cNvPr>
                <p:cNvSpPr txBox="1"/>
                <p:nvPr/>
              </p:nvSpPr>
              <p:spPr>
                <a:xfrm>
                  <a:off x="1228983" y="4632156"/>
                  <a:ext cx="28707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Reports </a:t>
                  </a:r>
                </a:p>
                <a:p>
                  <a:pPr algn="ctr"/>
                  <a:r>
                    <a:rPr lang="en-US" sz="1400" b="1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&amp; Sharing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CAA9C09-C34D-D3C8-AFD8-B10A6F67F34D}"/>
                    </a:ext>
                  </a:extLst>
                </p:cNvPr>
                <p:cNvSpPr txBox="1"/>
                <p:nvPr/>
              </p:nvSpPr>
              <p:spPr>
                <a:xfrm>
                  <a:off x="1228982" y="5103222"/>
                  <a:ext cx="287077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Export real-time insights and summaries for faster decision-making across marketing, PR, and HR teams.</a:t>
                  </a:r>
                </a:p>
              </p:txBody>
            </p:sp>
          </p:grp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B076F6E-33B5-A3D8-6124-A8AA13A6BE27}"/>
                  </a:ext>
                </a:extLst>
              </p:cNvPr>
              <p:cNvCxnSpPr/>
              <p:nvPr/>
            </p:nvCxnSpPr>
            <p:spPr>
              <a:xfrm>
                <a:off x="501649" y="5291667"/>
                <a:ext cx="2849034" cy="0"/>
              </a:xfrm>
              <a:prstGeom prst="line">
                <a:avLst/>
              </a:prstGeom>
              <a:ln w="19050">
                <a:solidFill>
                  <a:srgbClr val="A53E1C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06" name="Graphic 105" descr="Blog outline">
              <a:extLst>
                <a:ext uri="{FF2B5EF4-FFF2-40B4-BE49-F238E27FC236}">
                  <a16:creationId xmlns:a16="http://schemas.microsoft.com/office/drawing/2014/main" id="{CA383764-1359-F3CE-BCED-1D7979F4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20908" y="4255646"/>
              <a:ext cx="457200" cy="457200"/>
            </a:xfrm>
            <a:prstGeom prst="rect">
              <a:avLst/>
            </a:prstGeom>
          </p:spPr>
        </p:pic>
      </p:grpSp>
      <p:pic>
        <p:nvPicPr>
          <p:cNvPr id="109" name="Graphic 108" descr="Viral outline">
            <a:extLst>
              <a:ext uri="{FF2B5EF4-FFF2-40B4-BE49-F238E27FC236}">
                <a16:creationId xmlns:a16="http://schemas.microsoft.com/office/drawing/2014/main" id="{63F030B5-E4E1-CF9A-838E-958DA2BB23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2353" y="4264349"/>
            <a:ext cx="457200" cy="4572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DD85931-29A9-CAEE-719D-E4DFC5A1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504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DA5427"/>
                </a:solidFill>
                <a:effectLst/>
                <a:uLnTx/>
                <a:uFillTx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Proprietary and Confidential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0114BCB-8B4D-8854-4437-B7FF77B78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6766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9D8EE-8F5F-B341-ABE1-98B6AF7A9E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11522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11522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21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A6629-134B-8C64-ABAD-5FC8BF454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6C6040-6C42-B4C0-64FD-E836913CA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094378"/>
            <a:ext cx="10981766" cy="590905"/>
          </a:xfrm>
        </p:spPr>
        <p:txBody>
          <a:bodyPr/>
          <a:lstStyle/>
          <a:p>
            <a:r>
              <a:rPr lang="en-US"/>
              <a:t>A global technology firm needed a unified view of brand perception across employees, customers, investors, and analysts to strengthen reputation and align stakeholder concerns.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963ABE-695D-03AA-C4A4-A590DBF1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>
                <a:sym typeface="+mn-lt"/>
              </a:rPr>
              <a:t>Case Study – Strategic Brand Intelligence with Brand Pulse</a:t>
            </a:r>
            <a:br>
              <a:rPr lang="en-US" sz="3200">
                <a:sym typeface="+mn-lt"/>
              </a:rPr>
            </a:br>
            <a:endParaRPr lang="en-US" sz="3200">
              <a:sym typeface="+mn-lt"/>
            </a:endParaRP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0CB15589-45DB-881B-30DE-3A27F84318EF}"/>
              </a:ext>
            </a:extLst>
          </p:cNvPr>
          <p:cNvSpPr txBox="1">
            <a:spLocks/>
          </p:cNvSpPr>
          <p:nvPr/>
        </p:nvSpPr>
        <p:spPr>
          <a:xfrm>
            <a:off x="838199" y="1886252"/>
            <a:ext cx="5641285" cy="4339650"/>
          </a:xfrm>
          <a:prstGeom prst="rect">
            <a:avLst/>
          </a:prstGeom>
        </p:spPr>
        <p:txBody>
          <a:bodyPr vert="horz" wrap="square" lIns="137160" tIns="137160" rIns="137160" bIns="137160" rtlCol="0" anchor="t">
            <a:spAutoFit/>
          </a:bodyPr>
          <a:lstStyle>
            <a:lvl1pPr marL="11113" indent="-111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800" b="0" i="0" kern="1200" cap="none"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17144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4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89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89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800"/>
              </a:spcAft>
            </a:pPr>
            <a:r>
              <a:rPr lang="en-US" sz="16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  <a:endParaRPr lang="en-US" sz="1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400"/>
              </a:spcBef>
              <a:spcAft>
                <a:spcPts val="800"/>
              </a:spcAft>
            </a:pP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organization deployed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Prowess Brand Pulse as a centralized platform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continuously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 and analyze brand sentiment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across key stakeholder groups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—including employees, customers, investors, and analysts. By aggregating insights from platforms such as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Glassdoor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Reddit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LinkedIn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financial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Brand Pulse enabled real-time detection of sentiment shifts, emotional trends, and recurring themes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The platform's deep listening capabilities surfaced internal culture signals,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external perception drivers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 gaps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while also supporting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strategic benchmarking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This unified intelligence layer equipped leadership with actionable insights to guide communications, employee experience, and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brand strategy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 scale.</a:t>
            </a:r>
          </a:p>
          <a:p>
            <a:pPr>
              <a:spcBef>
                <a:spcPts val="400"/>
              </a:spcBef>
              <a:spcAft>
                <a:spcPts val="800"/>
              </a:spcAft>
            </a:pPr>
            <a:r>
              <a:rPr lang="en-US" sz="16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Impact</a:t>
            </a:r>
          </a:p>
          <a:p>
            <a:pPr>
              <a:spcBef>
                <a:spcPts val="400"/>
              </a:spcBef>
              <a:spcAft>
                <a:spcPts val="800"/>
              </a:spcAft>
            </a:pP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Brand Pulse platform enabled the company to proactively identify early reputational risks,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address internal communication gaps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refine external messaging around innovation and growth. Insights from employee sentiment revealed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areas for cultural and leadership improvement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while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investor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feedback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helped shape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engagement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strategies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By centralizing cross-stakeholder intelligence—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Glassdoor reviews to market sentiment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—the organization improved alignment across marketing, HR, and executive leadership, </a:t>
            </a:r>
            <a:r>
              <a:rPr lang="en-US" sz="1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ultimately strengthening brand trust, visibility, and strategic positioning</a:t>
            </a:r>
            <a:r>
              <a:rPr lang="en-US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5AE3B-090A-E998-81ED-B04A3B079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09" y="3232645"/>
            <a:ext cx="2781901" cy="2466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219B39-2580-2C3D-32F8-369717E2E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243" y="2047604"/>
            <a:ext cx="3666684" cy="12893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CE2710-D23F-996E-FB23-8A18F85E9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052" y="2115875"/>
            <a:ext cx="1791742" cy="1501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F73717-D5A2-CCA7-D4DD-2C416B30B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052" y="3775874"/>
            <a:ext cx="2733377" cy="1683886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195176-8DC5-A3B7-5B81-67D2DA54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504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DA5427"/>
                </a:solidFill>
                <a:effectLst/>
                <a:uLnTx/>
                <a:uFillTx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Proprietary and Confidential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7F1B356-228A-51FA-535D-24011593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6766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9D8EE-8F5F-B341-ABE1-98B6AF7A9E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11522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11522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13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79C954-835A-5CE5-2125-3D95A3FF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576597"/>
            <a:ext cx="4286865" cy="1133475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A579-4B64-A66B-B4DD-F65415857963}"/>
              </a:ext>
            </a:extLst>
          </p:cNvPr>
          <p:cNvSpPr txBox="1"/>
          <p:nvPr/>
        </p:nvSpPr>
        <p:spPr>
          <a:xfrm>
            <a:off x="928264" y="1508760"/>
            <a:ext cx="4590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Phone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+1.206.443.1117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Email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info@prowessconsulting.com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 Address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https://prowessconsulting.com/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Address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US: 12100 Northup Way, Bellevue, WA 98005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India: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Connekt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12th Floor, Gala Empire, Drive In Rd, Ahmedabad, Gujarat 380052</a:t>
            </a:r>
          </a:p>
        </p:txBody>
      </p:sp>
    </p:spTree>
    <p:extLst>
      <p:ext uri="{BB962C8B-B14F-4D97-AF65-F5344CB8AC3E}">
        <p14:creationId xmlns:p14="http://schemas.microsoft.com/office/powerpoint/2010/main" val="1271572870"/>
      </p:ext>
    </p:extLst>
  </p:cSld>
  <p:clrMapOvr>
    <a:masterClrMapping/>
  </p:clrMapOvr>
</p:sld>
</file>

<file path=ppt/theme/theme1.xml><?xml version="1.0" encoding="utf-8"?>
<a:theme xmlns:a="http://schemas.openxmlformats.org/drawingml/2006/main" name="140005 Internal Powerpoint Template for Account Director 8">
  <a:themeElements>
    <a:clrScheme name="Prowess Consulting">
      <a:dk1>
        <a:srgbClr val="011522"/>
      </a:dk1>
      <a:lt1>
        <a:srgbClr val="FFFFFF"/>
      </a:lt1>
      <a:dk2>
        <a:srgbClr val="DA5427"/>
      </a:dk2>
      <a:lt2>
        <a:srgbClr val="9699A3"/>
      </a:lt2>
      <a:accent1>
        <a:srgbClr val="53D6EC"/>
      </a:accent1>
      <a:accent2>
        <a:srgbClr val="DA5527"/>
      </a:accent2>
      <a:accent3>
        <a:srgbClr val="9699A3"/>
      </a:accent3>
      <a:accent4>
        <a:srgbClr val="53D6EC"/>
      </a:accent4>
      <a:accent5>
        <a:srgbClr val="DA5427"/>
      </a:accent5>
      <a:accent6>
        <a:srgbClr val="9699A3"/>
      </a:accent6>
      <a:hlink>
        <a:srgbClr val="DA5427"/>
      </a:hlink>
      <a:folHlink>
        <a:srgbClr val="53D6E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Prowess Consulting">
      <a:dk1>
        <a:srgbClr val="011522"/>
      </a:dk1>
      <a:lt1>
        <a:srgbClr val="FFFFFF"/>
      </a:lt1>
      <a:dk2>
        <a:srgbClr val="DA5427"/>
      </a:dk2>
      <a:lt2>
        <a:srgbClr val="9699A3"/>
      </a:lt2>
      <a:accent1>
        <a:srgbClr val="53D6EC"/>
      </a:accent1>
      <a:accent2>
        <a:srgbClr val="DA5527"/>
      </a:accent2>
      <a:accent3>
        <a:srgbClr val="9699A3"/>
      </a:accent3>
      <a:accent4>
        <a:srgbClr val="53D6EC"/>
      </a:accent4>
      <a:accent5>
        <a:srgbClr val="DA5427"/>
      </a:accent5>
      <a:accent6>
        <a:srgbClr val="9699A3"/>
      </a:accent6>
      <a:hlink>
        <a:srgbClr val="DA5427"/>
      </a:hlink>
      <a:folHlink>
        <a:srgbClr val="53D6E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140005 Internal Powerpoint Template for Account Director 8</vt:lpstr>
      <vt:lpstr>2_Office Theme</vt:lpstr>
      <vt:lpstr>Prowess Brand Pulse</vt:lpstr>
      <vt:lpstr>Prowess Brand Pulse Approach &amp; Framework </vt:lpstr>
      <vt:lpstr>Case Study – Strategic Brand Intelligence with Brand Pulse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Aseem</dc:creator>
  <cp:revision>1</cp:revision>
  <dcterms:created xsi:type="dcterms:W3CDTF">2024-07-30T17:46:30Z</dcterms:created>
  <dcterms:modified xsi:type="dcterms:W3CDTF">2025-07-02T13:33:45Z</dcterms:modified>
</cp:coreProperties>
</file>